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2"/>
  </p:notesMasterIdLst>
  <p:handoutMasterIdLst>
    <p:handoutMasterId r:id="rId33"/>
  </p:handoutMasterIdLst>
  <p:sldIdLst>
    <p:sldId id="268" r:id="rId10"/>
    <p:sldId id="380" r:id="rId11"/>
    <p:sldId id="357" r:id="rId12"/>
    <p:sldId id="358" r:id="rId13"/>
    <p:sldId id="352" r:id="rId14"/>
    <p:sldId id="383" r:id="rId15"/>
    <p:sldId id="360" r:id="rId16"/>
    <p:sldId id="361" r:id="rId17"/>
    <p:sldId id="362" r:id="rId18"/>
    <p:sldId id="363" r:id="rId19"/>
    <p:sldId id="368" r:id="rId20"/>
    <p:sldId id="369" r:id="rId21"/>
    <p:sldId id="381" r:id="rId22"/>
    <p:sldId id="384" r:id="rId23"/>
    <p:sldId id="371" r:id="rId24"/>
    <p:sldId id="372" r:id="rId25"/>
    <p:sldId id="374" r:id="rId26"/>
    <p:sldId id="375" r:id="rId27"/>
    <p:sldId id="376" r:id="rId28"/>
    <p:sldId id="377" r:id="rId29"/>
    <p:sldId id="379" r:id="rId30"/>
    <p:sldId id="378" r:id="rId3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3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2"/>
    <a:srgbClr val="EAD1DC"/>
    <a:srgbClr val="FCE5CD"/>
    <a:srgbClr val="D9EAD3"/>
    <a:srgbClr val="D9D2E9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226" autoAdjust="0"/>
  </p:normalViewPr>
  <p:slideViewPr>
    <p:cSldViewPr snapToObjects="1">
      <p:cViewPr varScale="1">
        <p:scale>
          <a:sx n="86" d="100"/>
          <a:sy n="86" d="100"/>
        </p:scale>
        <p:origin x="715" y="6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05.05.2021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05.05.2021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19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5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98922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760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702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2246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217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1335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49122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2949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59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3493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64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025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648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718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272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2634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7617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35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28BB-420D-4CF5-BE24-E2002DD3155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E46A-870B-4636-96EF-933C8055BE9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FEE9-9175-4A9C-B101-B77F2F64FC9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CE7-3422-4BE2-8C26-BA8A023144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9849-5D0E-4FDF-AC3E-D98757F0C33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0AC7-78AC-4F6C-BDBC-B7D8DD435DB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B26B-37FC-4804-ABC6-0AD22F1A0FDC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AE7FF-40EB-4B27-A199-74ACD27795A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3343-327F-4619-8573-F9CF6046B15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FA8D9-08FE-4A9A-8AF6-599F5BCAD50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29AA-0DC2-497A-B6E7-41029E76D17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26AC-032E-482D-A1AC-2A53215E9CF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86BC-3990-41AD-81BF-5E0D5E74789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BE23-D86A-4F81-A4EA-56E8AED867B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D427-3A6C-4804-9D9D-FDCFE0BF605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CD12-3847-462F-9F74-C49127FDE13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7AEA-03FC-4E55-BBD1-A5B70FF470B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3296-690F-4832-B5FE-9BBE68D2FA8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6962-EA48-4C86-B58D-53ACF485200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1287-614E-4B77-B3BD-DEC56F03A0E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EBE6-7220-4A73-A357-CBA101CE84B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328E-66FB-4B6B-8191-B6E144E9BE3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BB2B-40B7-4DEC-9447-DE7D8B9DB9A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FC2C-A9CA-4481-B496-AAAE2E562DA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91B0-2A9E-4DA2-8602-7A17502C665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39965-DEE2-4316-9878-990BF557307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7AD-E6FE-45AB-80AD-3D2FFC1F5F2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EDA0-BC26-4527-95FF-A7493546A41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BEBF8-D4CD-4731-854E-4A32EBA15B4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4805-9B35-408E-A3ED-0B1C4B0BF23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8F01-0BAE-4811-B6F8-ACB584CC94E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204-5600-492D-AC4B-DC2A1DBD4AC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9A2-AB0B-4284-A951-DAD3FB03E1D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93FB-81FB-4B8F-81A4-74BA251F6F3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ECD8-A952-44BF-8718-F2AE279C170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4344-1AAD-4870-8A1B-775CFDF6135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5D33-09CD-49FD-BE34-0224A21E1AC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0175-F465-46A1-BAC4-1E884C4915C2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2B6A-1844-4A20-94EE-C065F96EB6B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DCA4-A276-42E9-A68D-C1D7D040734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2A75-15FF-466E-9425-C2CB6F73AC8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AEF-27B1-4F44-B28B-EA37296B30E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26D7-8B8D-4135-B991-3CAE6B414A0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6509-7431-419D-BAFF-358178436FD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6F1A-CBBF-47F6-AA6E-F056DF088CD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ACE-77CE-46EE-96D4-FC62EADA935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E031-C48A-41EF-9C8F-8F67407C464B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9A23-60C0-4A07-9464-C0FCD88A7B2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30F46-473E-43E1-A4BA-2DA1617D709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645A-12ED-4BE6-8B30-96438B5001A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E267C-D84D-4C89-B479-636B1B385FA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DE3FD-EFB5-43E5-9BB2-11234F88AAB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223F-7739-490D-925E-344E202A17F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09AEA-760F-4AC5-BAB2-48EBD7F94AD9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93CA-A8EF-4883-8811-39574A275FB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AE14-D8D2-4398-866C-F4FAF2738D6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6EC37-06BE-4ACB-8D3E-C78BC5684DA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47AE-F6AA-423E-90B7-53EF35A77A0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602EC-167F-4C41-B5D7-474C6321FD0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DC07-9A9B-4020-B672-22A136B98F0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BDFA-0A5A-4FD9-8E33-552D52C1341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060-3995-4BE8-B588-62F489E77744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FED-7B3E-49A6-AE77-F3A68FA6199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2E6B-037E-43BD-9E96-A348EC7E98D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2558-4E8A-4F1C-B092-44F8C8D1BA97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7E6EC-E1EC-4DB4-8D0B-5EAF247DE602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5190-C882-47BA-9632-20F2C218CEFF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AE5D3-1AE8-441A-A66A-BF69FC8E5C36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DF7C-51CE-4B56-BB55-5F572E4F2B6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BE4A-2767-4975-AB57-E1A4C8474D6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B700-E369-4AE0-934B-FE092DB1578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FA7D331-5689-4F69-AFAA-F580C7848C3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0ADB0F0-0005-4804-99BA-A287CDA1D0A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4" y="6410804"/>
            <a:ext cx="2090387" cy="364868"/>
          </a:xfrm>
          <a:prstGeom prst="rect">
            <a:avLst/>
          </a:prstGeom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BD5F59B-2E40-40B1-A1F8-52B69D2481DE}"/>
              </a:ext>
            </a:extLst>
          </p:cNvPr>
          <p:cNvCxnSpPr>
            <a:cxnSpLocks/>
          </p:cNvCxnSpPr>
          <p:nvPr userDrawn="1"/>
        </p:nvCxnSpPr>
        <p:spPr>
          <a:xfrm>
            <a:off x="330824" y="6416998"/>
            <a:ext cx="2090387" cy="0"/>
          </a:xfrm>
          <a:prstGeom prst="line">
            <a:avLst/>
          </a:prstGeom>
          <a:ln w="15875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245D1162-75A0-4B48-859D-5AB596FC1277}"/>
              </a:ext>
            </a:extLst>
          </p:cNvPr>
          <p:cNvCxnSpPr>
            <a:cxnSpLocks/>
          </p:cNvCxnSpPr>
          <p:nvPr userDrawn="1"/>
        </p:nvCxnSpPr>
        <p:spPr>
          <a:xfrm>
            <a:off x="331945" y="6772072"/>
            <a:ext cx="2090387" cy="0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233F0176-EAEE-4866-9CDB-162C93B43A31}"/>
              </a:ext>
            </a:extLst>
          </p:cNvPr>
          <p:cNvCxnSpPr>
            <a:cxnSpLocks/>
          </p:cNvCxnSpPr>
          <p:nvPr userDrawn="1"/>
        </p:nvCxnSpPr>
        <p:spPr>
          <a:xfrm>
            <a:off x="335755" y="6412170"/>
            <a:ext cx="0" cy="364868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2D7B8ED0-7AAA-47A1-A05E-840BD60F3550}"/>
              </a:ext>
            </a:extLst>
          </p:cNvPr>
          <p:cNvCxnSpPr>
            <a:cxnSpLocks/>
          </p:cNvCxnSpPr>
          <p:nvPr userDrawn="1"/>
        </p:nvCxnSpPr>
        <p:spPr>
          <a:xfrm>
            <a:off x="2414289" y="6409789"/>
            <a:ext cx="0" cy="364868"/>
          </a:xfrm>
          <a:prstGeom prst="line">
            <a:avLst/>
          </a:prstGeom>
          <a:ln w="381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3585B8F-8FCF-4877-BF00-576C8923094D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5979709-9BF5-47B8-9351-86DF31AEB8A8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38771A9-94BC-4BAE-AE6B-F1BAE1EDC31A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284A272-460F-4E60-85CC-7F3F39EB8FD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744B8B5-5F1A-4ABF-9083-BA9C668ED225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30F640F-A7AF-4FB7-8A72-5CC71112C66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0C42C56-D648-425F-96B6-AF37D4DE3ABE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B666099-8A8F-4DDC-BE38-A1028BE71EB2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24.svg"/><Relationship Id="rId9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6.jpe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2.jpeg"/><Relationship Id="rId5" Type="http://schemas.openxmlformats.org/officeDocument/2006/relationships/image" Target="../media/image15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47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5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27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4.svg"/><Relationship Id="rId5" Type="http://schemas.openxmlformats.org/officeDocument/2006/relationships/image" Target="../media/image34.png"/><Relationship Id="rId10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  <a:p>
            <a:r>
              <a:rPr lang="en-GB" dirty="0"/>
              <a:t>Supervisor: Prof. </a:t>
            </a:r>
            <a:r>
              <a:rPr lang="en-GB" dirty="0" err="1"/>
              <a:t>Orcun</a:t>
            </a:r>
            <a:r>
              <a:rPr lang="en-GB" dirty="0"/>
              <a:t> </a:t>
            </a:r>
            <a:r>
              <a:rPr lang="en-GB" dirty="0" err="1"/>
              <a:t>Goksel</a:t>
            </a:r>
            <a:endParaRPr lang="en-GB" dirty="0"/>
          </a:p>
          <a:p>
            <a:r>
              <a:rPr lang="en-GB" dirty="0"/>
              <a:t>Advisors: Lin Zhang, </a:t>
            </a:r>
            <a:r>
              <a:rPr lang="en-GB" dirty="0" err="1"/>
              <a:t>Dr.</a:t>
            </a:r>
            <a:r>
              <a:rPr lang="en-GB"/>
              <a:t> Tiziano</a:t>
            </a:r>
            <a:r>
              <a:rPr lang="en-GB" dirty="0"/>
              <a:t> </a:t>
            </a:r>
            <a:r>
              <a:rPr lang="en-GB" dirty="0" err="1"/>
              <a:t>Portenier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7987-037B-4382-8BD1-165781347A11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Neural Style Transfer for Ultrasound Imaging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Average Style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Neural Style Transfer 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Augmented Style Loss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Local Style Transfer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Perceptual Loss network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Noise layers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7DD53F9-E198-4DB2-AD39-ACF0BB93365D}"/>
              </a:ext>
            </a:extLst>
          </p:cNvPr>
          <p:cNvSpPr txBox="1"/>
          <p:nvPr/>
        </p:nvSpPr>
        <p:spPr>
          <a:xfrm>
            <a:off x="5922033" y="4265134"/>
            <a:ext cx="52841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F407A"/>
              </a:buClr>
            </a:pPr>
            <a:r>
              <a:rPr lang="en-US" dirty="0"/>
              <a:t>Average style: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Extract features from style images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Average over </a:t>
            </a:r>
            <a:r>
              <a:rPr lang="en-US" b="1" dirty="0"/>
              <a:t>feature space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Use it as target for NST optimization / training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97ACCBAA-9828-4A9F-9BD0-2055A2135181}"/>
              </a:ext>
            </a:extLst>
          </p:cNvPr>
          <p:cNvGrpSpPr/>
          <p:nvPr/>
        </p:nvGrpSpPr>
        <p:grpSpPr>
          <a:xfrm>
            <a:off x="9860360" y="666147"/>
            <a:ext cx="2001440" cy="674621"/>
            <a:chOff x="4616883" y="5679250"/>
            <a:chExt cx="2001440" cy="674621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5113CF7-F952-4763-9483-90CCB9D56A65}"/>
                </a:ext>
              </a:extLst>
            </p:cNvPr>
            <p:cNvSpPr txBox="1"/>
            <p:nvPr/>
          </p:nvSpPr>
          <p:spPr>
            <a:xfrm>
              <a:off x="5291504" y="5831894"/>
              <a:ext cx="132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 min</a:t>
              </a:r>
            </a:p>
          </p:txBody>
        </p:sp>
        <p:pic>
          <p:nvPicPr>
            <p:cNvPr id="30" name="Elemento grafico 29" descr="Cronometro">
              <a:extLst>
                <a:ext uri="{FF2B5EF4-FFF2-40B4-BE49-F238E27FC236}">
                  <a16:creationId xmlns:a16="http://schemas.microsoft.com/office/drawing/2014/main" id="{3BCCA790-C3D3-4F77-8E3C-46FA3B5D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6883" y="5679250"/>
              <a:ext cx="674621" cy="674621"/>
            </a:xfrm>
            <a:prstGeom prst="rect">
              <a:avLst/>
            </a:prstGeom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9C3D4D-1980-49D3-8ED1-98A961B50CD0}"/>
              </a:ext>
            </a:extLst>
          </p:cNvPr>
          <p:cNvSpPr txBox="1"/>
          <p:nvPr/>
        </p:nvSpPr>
        <p:spPr>
          <a:xfrm>
            <a:off x="11506920" y="755412"/>
            <a:ext cx="23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EC0F54-1F66-4FF3-B120-29F269335A44}"/>
              </a:ext>
            </a:extLst>
          </p:cNvPr>
          <p:cNvSpPr txBox="1"/>
          <p:nvPr/>
        </p:nvSpPr>
        <p:spPr>
          <a:xfrm>
            <a:off x="5140703" y="6062506"/>
            <a:ext cx="7046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 3000 iterations on Titan X, excluding average style creation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64122CB3-2E25-4C0E-B178-31B6BEA5F3DC}"/>
              </a:ext>
            </a:extLst>
          </p:cNvPr>
          <p:cNvCxnSpPr>
            <a:cxnSpLocks/>
          </p:cNvCxnSpPr>
          <p:nvPr/>
        </p:nvCxnSpPr>
        <p:spPr>
          <a:xfrm>
            <a:off x="5140703" y="1557665"/>
            <a:ext cx="0" cy="4576954"/>
          </a:xfrm>
          <a:prstGeom prst="line">
            <a:avLst/>
          </a:prstGeom>
          <a:ln w="12700" cap="sq">
            <a:solidFill>
              <a:schemeClr val="accent2">
                <a:lumMod val="20000"/>
                <a:lumOff val="8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3B7A1F7-ACC7-41C8-A814-5FEC37C3E6A1}"/>
              </a:ext>
            </a:extLst>
          </p:cNvPr>
          <p:cNvGrpSpPr>
            <a:grpSpLocks noChangeAspect="1"/>
          </p:cNvGrpSpPr>
          <p:nvPr/>
        </p:nvGrpSpPr>
        <p:grpSpPr>
          <a:xfrm>
            <a:off x="6381651" y="2060848"/>
            <a:ext cx="4573261" cy="1991835"/>
            <a:chOff x="6093618" y="1712285"/>
            <a:chExt cx="5429560" cy="2364787"/>
          </a:xfrm>
        </p:grpSpPr>
        <p:pic>
          <p:nvPicPr>
            <p:cNvPr id="12" name="Immagine 11" descr="Immagine che contiene scuro, fotografia, sedendo, illuminato&#10;&#10;Descrizione generata automaticamente">
              <a:extLst>
                <a:ext uri="{FF2B5EF4-FFF2-40B4-BE49-F238E27FC236}">
                  <a16:creationId xmlns:a16="http://schemas.microsoft.com/office/drawing/2014/main" id="{7A846268-B016-4CBA-AE4C-981C9181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619" y="1712285"/>
              <a:ext cx="1656249" cy="11949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58B65CB0-F776-4607-8F5D-E11C2DE2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866" y="1712285"/>
              <a:ext cx="1656249" cy="11949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Immagine 20" descr="Immagine che contiene scuro, uomo, inpiedi&#10;&#10;Descrizione generata automaticamente">
              <a:extLst>
                <a:ext uri="{FF2B5EF4-FFF2-40B4-BE49-F238E27FC236}">
                  <a16:creationId xmlns:a16="http://schemas.microsoft.com/office/drawing/2014/main" id="{EB85B5F9-ECEE-4686-A445-7BF5CD0D6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116" y="1712285"/>
              <a:ext cx="1656248" cy="11949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Immagine 22" descr="Immagine che contiene tavolo, sedendo, tazza, scuro&#10;&#10;Descrizione generata automaticamente">
              <a:extLst>
                <a:ext uri="{FF2B5EF4-FFF2-40B4-BE49-F238E27FC236}">
                  <a16:creationId xmlns:a16="http://schemas.microsoft.com/office/drawing/2014/main" id="{100F12BA-58D6-46CC-B13A-BE12CCB4F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618" y="2958680"/>
              <a:ext cx="1656249" cy="11179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5" name="Immagine 24" descr="Immagine che contiene sedendo, portatile, facciata, computer&#10;&#10;Descrizione generata automaticamente">
              <a:extLst>
                <a:ext uri="{FF2B5EF4-FFF2-40B4-BE49-F238E27FC236}">
                  <a16:creationId xmlns:a16="http://schemas.microsoft.com/office/drawing/2014/main" id="{5158D7EC-865C-44D2-8827-C4EB6DC99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867" y="2959104"/>
              <a:ext cx="1656249" cy="11179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7" name="Immagine 26" descr="Immagine che contiene tavolo, sedendo, acqua&#10;&#10;Descrizione generata automaticamente">
              <a:extLst>
                <a:ext uri="{FF2B5EF4-FFF2-40B4-BE49-F238E27FC236}">
                  <a16:creationId xmlns:a16="http://schemas.microsoft.com/office/drawing/2014/main" id="{3479F25F-471B-4815-BD41-E6595FFA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116" y="2958680"/>
              <a:ext cx="1656249" cy="11179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9370694D-0E80-4FE2-B6C3-73A0815B0556}"/>
                </a:ext>
              </a:extLst>
            </p:cNvPr>
            <p:cNvSpPr txBox="1"/>
            <p:nvPr/>
          </p:nvSpPr>
          <p:spPr>
            <a:xfrm>
              <a:off x="11177274" y="2119195"/>
              <a:ext cx="345904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328AE7F-FC13-43FB-8702-9527FD3AFD9F}"/>
                </a:ext>
              </a:extLst>
            </p:cNvPr>
            <p:cNvSpPr txBox="1"/>
            <p:nvPr/>
          </p:nvSpPr>
          <p:spPr>
            <a:xfrm>
              <a:off x="11171941" y="3217171"/>
              <a:ext cx="345904" cy="354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2906F8-7F1D-48F9-B96C-09D41B1E27CA}"/>
              </a:ext>
            </a:extLst>
          </p:cNvPr>
          <p:cNvSpPr txBox="1"/>
          <p:nvPr/>
        </p:nvSpPr>
        <p:spPr>
          <a:xfrm>
            <a:off x="5911200" y="1556792"/>
            <a:ext cx="571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style images in the HQ and clinical datasets:</a:t>
            </a:r>
          </a:p>
        </p:txBody>
      </p:sp>
    </p:spTree>
    <p:extLst>
      <p:ext uri="{BB962C8B-B14F-4D97-AF65-F5344CB8AC3E}">
        <p14:creationId xmlns:p14="http://schemas.microsoft.com/office/powerpoint/2010/main" val="22266866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Style Analysis – Dependence from Style Image </a:t>
            </a:r>
          </a:p>
        </p:txBody>
      </p:sp>
      <p:pic>
        <p:nvPicPr>
          <p:cNvPr id="7" name="Immagine 6" descr="Immagine che contiene arredamento, tappeto, sedendo, sipario&#10;&#10;Descrizione generata automaticamente">
            <a:extLst>
              <a:ext uri="{FF2B5EF4-FFF2-40B4-BE49-F238E27FC236}">
                <a16:creationId xmlns:a16="http://schemas.microsoft.com/office/drawing/2014/main" id="{87FE577A-3C98-4313-B7CB-FB401C640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16" y="1652400"/>
            <a:ext cx="2888978" cy="2084400"/>
          </a:xfrm>
          <a:prstGeom prst="rect">
            <a:avLst/>
          </a:prstGeom>
          <a:ln>
            <a:noFill/>
          </a:ln>
        </p:spPr>
      </p:pic>
      <p:pic>
        <p:nvPicPr>
          <p:cNvPr id="11" name="Immagine 10" descr="Immagine che contiene sedendo, scuro, uomo, letto&#10;&#10;Descrizione generata automaticamente">
            <a:extLst>
              <a:ext uri="{FF2B5EF4-FFF2-40B4-BE49-F238E27FC236}">
                <a16:creationId xmlns:a16="http://schemas.microsoft.com/office/drawing/2014/main" id="{111FB628-8001-4C69-8530-1D5391A07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3" y="1652400"/>
            <a:ext cx="2888979" cy="2084400"/>
          </a:xfrm>
          <a:prstGeom prst="rect">
            <a:avLst/>
          </a:prstGeom>
          <a:ln>
            <a:noFill/>
          </a:ln>
        </p:spPr>
      </p:pic>
      <p:pic>
        <p:nvPicPr>
          <p:cNvPr id="15" name="Immagine 14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7635A2F5-BA66-4C49-B6C4-E96740AEA0E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"/>
          <a:stretch/>
        </p:blipFill>
        <p:spPr>
          <a:xfrm>
            <a:off x="270141" y="1651068"/>
            <a:ext cx="2888978" cy="2084400"/>
          </a:xfrm>
          <a:prstGeom prst="rect">
            <a:avLst/>
          </a:prstGeom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4D9825C-A931-4C3B-9EDD-784E886F935B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9" y="3873026"/>
            <a:ext cx="2890800" cy="2084400"/>
          </a:xfrm>
          <a:prstGeom prst="rect">
            <a:avLst/>
          </a:prstGeom>
          <a:ln>
            <a:noFill/>
          </a:ln>
        </p:spPr>
      </p:pic>
      <p:pic>
        <p:nvPicPr>
          <p:cNvPr id="25" name="Immagine 24" descr="Immagine che contiene scuro, uomo, indossando, stanza&#10;&#10;Descrizione generata automaticamente">
            <a:extLst>
              <a:ext uri="{FF2B5EF4-FFF2-40B4-BE49-F238E27FC236}">
                <a16:creationId xmlns:a16="http://schemas.microsoft.com/office/drawing/2014/main" id="{72C668D3-254F-4E2D-AF5A-3DA1922F44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4" y="3873026"/>
            <a:ext cx="2888979" cy="2084400"/>
          </a:xfrm>
          <a:prstGeom prst="rect">
            <a:avLst/>
          </a:prstGeom>
          <a:ln>
            <a:noFill/>
          </a:ln>
        </p:spPr>
      </p:pic>
      <p:pic>
        <p:nvPicPr>
          <p:cNvPr id="29" name="Immagine 28" descr="Immagine che contiene uomo, scuro, indossando&#10;&#10;Descrizione generata automaticamente">
            <a:extLst>
              <a:ext uri="{FF2B5EF4-FFF2-40B4-BE49-F238E27FC236}">
                <a16:creationId xmlns:a16="http://schemas.microsoft.com/office/drawing/2014/main" id="{1D11BE37-F233-4005-ADDD-F481B3C298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71" y="3873461"/>
            <a:ext cx="2889449" cy="2084739"/>
          </a:xfrm>
          <a:prstGeom prst="rect">
            <a:avLst/>
          </a:prstGeom>
          <a:ln>
            <a:noFill/>
          </a:ln>
        </p:spPr>
      </p:pic>
      <p:pic>
        <p:nvPicPr>
          <p:cNvPr id="31" name="Immagine 30" descr="Immagine che contiene scuro, sedendo, uomo, tavolo&#10;&#10;Descrizione generata automaticamente">
            <a:extLst>
              <a:ext uri="{FF2B5EF4-FFF2-40B4-BE49-F238E27FC236}">
                <a16:creationId xmlns:a16="http://schemas.microsoft.com/office/drawing/2014/main" id="{DBF63454-7FFE-4B6D-A4FE-13AB9691DB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947" y="3873800"/>
            <a:ext cx="2888979" cy="2084400"/>
          </a:xfrm>
          <a:prstGeom prst="rect">
            <a:avLst/>
          </a:prstGeom>
          <a:ln>
            <a:noFill/>
          </a:ln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71A7C9B-3596-41A3-8BF5-E61476F24CE7}"/>
              </a:ext>
            </a:extLst>
          </p:cNvPr>
          <p:cNvSpPr txBox="1"/>
          <p:nvPr/>
        </p:nvSpPr>
        <p:spPr>
          <a:xfrm>
            <a:off x="1332846" y="124838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F37F09F-0B60-43D7-B58D-194FFAC98CE9}"/>
              </a:ext>
            </a:extLst>
          </p:cNvPr>
          <p:cNvSpPr txBox="1"/>
          <p:nvPr/>
        </p:nvSpPr>
        <p:spPr>
          <a:xfrm>
            <a:off x="4135780" y="12315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LQ Style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D0E135D-366A-4875-A5CE-18BEF35F8C91}"/>
              </a:ext>
            </a:extLst>
          </p:cNvPr>
          <p:cNvSpPr txBox="1"/>
          <p:nvPr/>
        </p:nvSpPr>
        <p:spPr>
          <a:xfrm>
            <a:off x="7074237" y="1229957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 Style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889B4E4-E157-4FB3-9993-C3E00CC5608D}"/>
              </a:ext>
            </a:extLst>
          </p:cNvPr>
          <p:cNvSpPr txBox="1"/>
          <p:nvPr/>
        </p:nvSpPr>
        <p:spPr>
          <a:xfrm>
            <a:off x="9945811" y="1237645"/>
            <a:ext cx="11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HQ+ Style</a:t>
            </a:r>
          </a:p>
        </p:txBody>
      </p:sp>
      <p:pic>
        <p:nvPicPr>
          <p:cNvPr id="8" name="Immagine 7" descr="Immagine che contiene scuro, sedendo, uomo, inpiedi&#10;&#10;Descrizione generata automaticamente">
            <a:extLst>
              <a:ext uri="{FF2B5EF4-FFF2-40B4-BE49-F238E27FC236}">
                <a16:creationId xmlns:a16="http://schemas.microsoft.com/office/drawing/2014/main" id="{FC9A45FC-A0FB-492D-B6B1-1824BC34D9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947" y="1652400"/>
            <a:ext cx="2888978" cy="2084400"/>
          </a:xfrm>
          <a:prstGeom prst="rect">
            <a:avLst/>
          </a:prstGeom>
          <a:ln>
            <a:noFill/>
          </a:ln>
        </p:spPr>
      </p:pic>
      <p:pic>
        <p:nvPicPr>
          <p:cNvPr id="12" name="Immagine 11" descr="Immagine che contiene sedendo, vicino, ombrello, segnale&#10;&#10;Descrizione generata automaticamente">
            <a:extLst>
              <a:ext uri="{FF2B5EF4-FFF2-40B4-BE49-F238E27FC236}">
                <a16:creationId xmlns:a16="http://schemas.microsoft.com/office/drawing/2014/main" id="{535DAB94-2E69-4225-9978-FB1A1434DB4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" r="49872"/>
          <a:stretch/>
        </p:blipFill>
        <p:spPr>
          <a:xfrm>
            <a:off x="9045948" y="3871747"/>
            <a:ext cx="1440159" cy="2086453"/>
          </a:xfrm>
          <a:prstGeom prst="rect">
            <a:avLst/>
          </a:prstGeom>
        </p:spPr>
      </p:pic>
      <p:pic>
        <p:nvPicPr>
          <p:cNvPr id="14" name="Immagine 13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3FA845F0-01D5-4A0E-8B02-102DE0D07BF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122" r="50207" b="908"/>
          <a:stretch/>
        </p:blipFill>
        <p:spPr>
          <a:xfrm>
            <a:off x="9043872" y="1652400"/>
            <a:ext cx="1442235" cy="2084400"/>
          </a:xfrm>
          <a:prstGeom prst="rect">
            <a:avLst/>
          </a:prstGeom>
        </p:spPr>
      </p:pic>
      <p:pic>
        <p:nvPicPr>
          <p:cNvPr id="18" name="Immagine 17" descr="Immagine che contiene uomo, animale&#10;&#10;Descrizione generata automaticamente">
            <a:extLst>
              <a:ext uri="{FF2B5EF4-FFF2-40B4-BE49-F238E27FC236}">
                <a16:creationId xmlns:a16="http://schemas.microsoft.com/office/drawing/2014/main" id="{0B017D5E-968A-4D90-986D-5339FAC84E0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9"/>
          <a:stretch/>
        </p:blipFill>
        <p:spPr>
          <a:xfrm>
            <a:off x="6156000" y="3873800"/>
            <a:ext cx="1438741" cy="20844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36E4BD7-57FD-448C-ACB4-EDF0BBFE640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49309"/>
          <a:stretch/>
        </p:blipFill>
        <p:spPr>
          <a:xfrm>
            <a:off x="6156000" y="1652400"/>
            <a:ext cx="1465901" cy="2084739"/>
          </a:xfrm>
          <a:prstGeom prst="rect">
            <a:avLst/>
          </a:prstGeom>
        </p:spPr>
      </p:pic>
      <p:pic>
        <p:nvPicPr>
          <p:cNvPr id="22" name="Immagine 21" descr="Immagine che contiene leopardo&#10;&#10;Descrizione generata automaticamente">
            <a:extLst>
              <a:ext uri="{FF2B5EF4-FFF2-40B4-BE49-F238E27FC236}">
                <a16:creationId xmlns:a16="http://schemas.microsoft.com/office/drawing/2014/main" id="{7EACD04E-77A1-4091-A87D-1A6A793A54C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0"/>
          <a:stretch/>
        </p:blipFill>
        <p:spPr>
          <a:xfrm>
            <a:off x="3265916" y="3873600"/>
            <a:ext cx="1440159" cy="2084400"/>
          </a:xfrm>
          <a:prstGeom prst="rect">
            <a:avLst/>
          </a:prstGeom>
        </p:spPr>
      </p:pic>
      <p:pic>
        <p:nvPicPr>
          <p:cNvPr id="27" name="Immagine 26" descr="Immagine che contiene tappeto&#10;&#10;Descrizione generata automaticamente">
            <a:extLst>
              <a:ext uri="{FF2B5EF4-FFF2-40B4-BE49-F238E27FC236}">
                <a16:creationId xmlns:a16="http://schemas.microsoft.com/office/drawing/2014/main" id="{810CEF5D-A2D8-4877-AB2C-52F6CE4191D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" r="50485"/>
          <a:stretch/>
        </p:blipFill>
        <p:spPr>
          <a:xfrm>
            <a:off x="3265200" y="1652400"/>
            <a:ext cx="1427229" cy="2089431"/>
          </a:xfrm>
          <a:prstGeom prst="rect">
            <a:avLst/>
          </a:prstGeom>
        </p:spPr>
      </p:pic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0CB12D32-157E-4E83-8241-A126ABF0540D}"/>
              </a:ext>
            </a:extLst>
          </p:cNvPr>
          <p:cNvCxnSpPr>
            <a:cxnSpLocks/>
          </p:cNvCxnSpPr>
          <p:nvPr/>
        </p:nvCxnSpPr>
        <p:spPr>
          <a:xfrm>
            <a:off x="6158940" y="1445546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60DE227-D0A3-4A01-BEA2-AAB02FF6C41B}"/>
              </a:ext>
            </a:extLst>
          </p:cNvPr>
          <p:cNvCxnSpPr>
            <a:cxnSpLocks/>
          </p:cNvCxnSpPr>
          <p:nvPr/>
        </p:nvCxnSpPr>
        <p:spPr>
          <a:xfrm>
            <a:off x="9045948" y="1445546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C0AB21A8-4478-4B63-A4E3-65C1B21009B0}"/>
              </a:ext>
            </a:extLst>
          </p:cNvPr>
          <p:cNvCxnSpPr>
            <a:cxnSpLocks/>
          </p:cNvCxnSpPr>
          <p:nvPr/>
        </p:nvCxnSpPr>
        <p:spPr>
          <a:xfrm>
            <a:off x="6158940" y="3871747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AF3F27E-255F-46BE-B52F-7B8CDC7EEB0A}"/>
              </a:ext>
            </a:extLst>
          </p:cNvPr>
          <p:cNvCxnSpPr>
            <a:cxnSpLocks/>
          </p:cNvCxnSpPr>
          <p:nvPr/>
        </p:nvCxnSpPr>
        <p:spPr>
          <a:xfrm>
            <a:off x="9045948" y="3815779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61651B8A-09B7-4B58-966B-9832CC78B659}"/>
              </a:ext>
            </a:extLst>
          </p:cNvPr>
          <p:cNvSpPr/>
          <p:nvPr/>
        </p:nvSpPr>
        <p:spPr>
          <a:xfrm>
            <a:off x="9409698" y="2225037"/>
            <a:ext cx="1536521" cy="1196343"/>
          </a:xfrm>
          <a:custGeom>
            <a:avLst/>
            <a:gdLst>
              <a:gd name="connsiteX0" fmla="*/ 595362 w 1536521"/>
              <a:gd name="connsiteY0" fmla="*/ 1085853 h 1196343"/>
              <a:gd name="connsiteX1" fmla="*/ 789672 w 1536521"/>
              <a:gd name="connsiteY1" fmla="*/ 1082043 h 1196343"/>
              <a:gd name="connsiteX2" fmla="*/ 808722 w 1536521"/>
              <a:gd name="connsiteY2" fmla="*/ 1070613 h 1196343"/>
              <a:gd name="connsiteX3" fmla="*/ 823962 w 1536521"/>
              <a:gd name="connsiteY3" fmla="*/ 1066803 h 1196343"/>
              <a:gd name="connsiteX4" fmla="*/ 839202 w 1536521"/>
              <a:gd name="connsiteY4" fmla="*/ 1059183 h 1196343"/>
              <a:gd name="connsiteX5" fmla="*/ 850632 w 1536521"/>
              <a:gd name="connsiteY5" fmla="*/ 1055373 h 1196343"/>
              <a:gd name="connsiteX6" fmla="*/ 911592 w 1536521"/>
              <a:gd name="connsiteY6" fmla="*/ 1047753 h 1196343"/>
              <a:gd name="connsiteX7" fmla="*/ 945882 w 1536521"/>
              <a:gd name="connsiteY7" fmla="*/ 1040133 h 1196343"/>
              <a:gd name="connsiteX8" fmla="*/ 964932 w 1536521"/>
              <a:gd name="connsiteY8" fmla="*/ 1032513 h 1196343"/>
              <a:gd name="connsiteX9" fmla="*/ 1010652 w 1536521"/>
              <a:gd name="connsiteY9" fmla="*/ 1017273 h 1196343"/>
              <a:gd name="connsiteX10" fmla="*/ 1029702 w 1536521"/>
              <a:gd name="connsiteY10" fmla="*/ 1013463 h 1196343"/>
              <a:gd name="connsiteX11" fmla="*/ 1044942 w 1536521"/>
              <a:gd name="connsiteY11" fmla="*/ 1009653 h 1196343"/>
              <a:gd name="connsiteX12" fmla="*/ 1086852 w 1536521"/>
              <a:gd name="connsiteY12" fmla="*/ 1005843 h 1196343"/>
              <a:gd name="connsiteX13" fmla="*/ 1121142 w 1536521"/>
              <a:gd name="connsiteY13" fmla="*/ 986793 h 1196343"/>
              <a:gd name="connsiteX14" fmla="*/ 1144002 w 1536521"/>
              <a:gd name="connsiteY14" fmla="*/ 975363 h 1196343"/>
              <a:gd name="connsiteX15" fmla="*/ 1155432 w 1536521"/>
              <a:gd name="connsiteY15" fmla="*/ 963933 h 1196343"/>
              <a:gd name="connsiteX16" fmla="*/ 1166862 w 1536521"/>
              <a:gd name="connsiteY16" fmla="*/ 956313 h 1196343"/>
              <a:gd name="connsiteX17" fmla="*/ 1201152 w 1536521"/>
              <a:gd name="connsiteY17" fmla="*/ 929643 h 1196343"/>
              <a:gd name="connsiteX18" fmla="*/ 1220202 w 1536521"/>
              <a:gd name="connsiteY18" fmla="*/ 910593 h 1196343"/>
              <a:gd name="connsiteX19" fmla="*/ 1224012 w 1536521"/>
              <a:gd name="connsiteY19" fmla="*/ 895353 h 1196343"/>
              <a:gd name="connsiteX20" fmla="*/ 1231632 w 1536521"/>
              <a:gd name="connsiteY20" fmla="*/ 880113 h 1196343"/>
              <a:gd name="connsiteX21" fmla="*/ 1227822 w 1536521"/>
              <a:gd name="connsiteY21" fmla="*/ 777243 h 1196343"/>
              <a:gd name="connsiteX22" fmla="*/ 1224012 w 1536521"/>
              <a:gd name="connsiteY22" fmla="*/ 754383 h 1196343"/>
              <a:gd name="connsiteX23" fmla="*/ 1216392 w 1536521"/>
              <a:gd name="connsiteY23" fmla="*/ 742953 h 1196343"/>
              <a:gd name="connsiteX24" fmla="*/ 1204962 w 1536521"/>
              <a:gd name="connsiteY24" fmla="*/ 716283 h 1196343"/>
              <a:gd name="connsiteX25" fmla="*/ 1193532 w 1536521"/>
              <a:gd name="connsiteY25" fmla="*/ 708663 h 1196343"/>
              <a:gd name="connsiteX26" fmla="*/ 1185912 w 1536521"/>
              <a:gd name="connsiteY26" fmla="*/ 685803 h 1196343"/>
              <a:gd name="connsiteX27" fmla="*/ 1182102 w 1536521"/>
              <a:gd name="connsiteY27" fmla="*/ 670563 h 1196343"/>
              <a:gd name="connsiteX28" fmla="*/ 1170672 w 1536521"/>
              <a:gd name="connsiteY28" fmla="*/ 647703 h 1196343"/>
              <a:gd name="connsiteX29" fmla="*/ 1159242 w 1536521"/>
              <a:gd name="connsiteY29" fmla="*/ 640083 h 1196343"/>
              <a:gd name="connsiteX30" fmla="*/ 1155432 w 1536521"/>
              <a:gd name="connsiteY30" fmla="*/ 628653 h 1196343"/>
              <a:gd name="connsiteX31" fmla="*/ 1144002 w 1536521"/>
              <a:gd name="connsiteY31" fmla="*/ 621033 h 1196343"/>
              <a:gd name="connsiteX32" fmla="*/ 1136382 w 1536521"/>
              <a:gd name="connsiteY32" fmla="*/ 598173 h 1196343"/>
              <a:gd name="connsiteX33" fmla="*/ 1128762 w 1536521"/>
              <a:gd name="connsiteY33" fmla="*/ 586743 h 1196343"/>
              <a:gd name="connsiteX34" fmla="*/ 1132572 w 1536521"/>
              <a:gd name="connsiteY34" fmla="*/ 548643 h 1196343"/>
              <a:gd name="connsiteX35" fmla="*/ 1159242 w 1536521"/>
              <a:gd name="connsiteY35" fmla="*/ 521973 h 1196343"/>
              <a:gd name="connsiteX36" fmla="*/ 1182102 w 1536521"/>
              <a:gd name="connsiteY36" fmla="*/ 510543 h 1196343"/>
              <a:gd name="connsiteX37" fmla="*/ 1189722 w 1536521"/>
              <a:gd name="connsiteY37" fmla="*/ 499113 h 1196343"/>
              <a:gd name="connsiteX38" fmla="*/ 1216392 w 1536521"/>
              <a:gd name="connsiteY38" fmla="*/ 487683 h 1196343"/>
              <a:gd name="connsiteX39" fmla="*/ 1235442 w 1536521"/>
              <a:gd name="connsiteY39" fmla="*/ 464823 h 1196343"/>
              <a:gd name="connsiteX40" fmla="*/ 1269732 w 1536521"/>
              <a:gd name="connsiteY40" fmla="*/ 457203 h 1196343"/>
              <a:gd name="connsiteX41" fmla="*/ 1281162 w 1536521"/>
              <a:gd name="connsiteY41" fmla="*/ 449583 h 1196343"/>
              <a:gd name="connsiteX42" fmla="*/ 1315452 w 1536521"/>
              <a:gd name="connsiteY42" fmla="*/ 441963 h 1196343"/>
              <a:gd name="connsiteX43" fmla="*/ 1330692 w 1536521"/>
              <a:gd name="connsiteY43" fmla="*/ 438153 h 1196343"/>
              <a:gd name="connsiteX44" fmla="*/ 1361172 w 1536521"/>
              <a:gd name="connsiteY44" fmla="*/ 434343 h 1196343"/>
              <a:gd name="connsiteX45" fmla="*/ 1391652 w 1536521"/>
              <a:gd name="connsiteY45" fmla="*/ 426723 h 1196343"/>
              <a:gd name="connsiteX46" fmla="*/ 1403082 w 1536521"/>
              <a:gd name="connsiteY46" fmla="*/ 415293 h 1196343"/>
              <a:gd name="connsiteX47" fmla="*/ 1429752 w 1536521"/>
              <a:gd name="connsiteY47" fmla="*/ 407673 h 1196343"/>
              <a:gd name="connsiteX48" fmla="*/ 1448802 w 1536521"/>
              <a:gd name="connsiteY48" fmla="*/ 388623 h 1196343"/>
              <a:gd name="connsiteX49" fmla="*/ 1471662 w 1536521"/>
              <a:gd name="connsiteY49" fmla="*/ 365763 h 1196343"/>
              <a:gd name="connsiteX50" fmla="*/ 1486902 w 1536521"/>
              <a:gd name="connsiteY50" fmla="*/ 342903 h 1196343"/>
              <a:gd name="connsiteX51" fmla="*/ 1490712 w 1536521"/>
              <a:gd name="connsiteY51" fmla="*/ 327663 h 1196343"/>
              <a:gd name="connsiteX52" fmla="*/ 1498332 w 1536521"/>
              <a:gd name="connsiteY52" fmla="*/ 316233 h 1196343"/>
              <a:gd name="connsiteX53" fmla="*/ 1502142 w 1536521"/>
              <a:gd name="connsiteY53" fmla="*/ 297183 h 1196343"/>
              <a:gd name="connsiteX54" fmla="*/ 1521192 w 1536521"/>
              <a:gd name="connsiteY54" fmla="*/ 247653 h 1196343"/>
              <a:gd name="connsiteX55" fmla="*/ 1528812 w 1536521"/>
              <a:gd name="connsiteY55" fmla="*/ 228603 h 1196343"/>
              <a:gd name="connsiteX56" fmla="*/ 1536432 w 1536521"/>
              <a:gd name="connsiteY56" fmla="*/ 201933 h 1196343"/>
              <a:gd name="connsiteX57" fmla="*/ 1525002 w 1536521"/>
              <a:gd name="connsiteY57" fmla="*/ 99063 h 1196343"/>
              <a:gd name="connsiteX58" fmla="*/ 1521192 w 1536521"/>
              <a:gd name="connsiteY58" fmla="*/ 87633 h 1196343"/>
              <a:gd name="connsiteX59" fmla="*/ 1509762 w 1536521"/>
              <a:gd name="connsiteY59" fmla="*/ 76203 h 1196343"/>
              <a:gd name="connsiteX60" fmla="*/ 1502142 w 1536521"/>
              <a:gd name="connsiteY60" fmla="*/ 64773 h 1196343"/>
              <a:gd name="connsiteX61" fmla="*/ 1498332 w 1536521"/>
              <a:gd name="connsiteY61" fmla="*/ 53343 h 1196343"/>
              <a:gd name="connsiteX62" fmla="*/ 1486902 w 1536521"/>
              <a:gd name="connsiteY62" fmla="*/ 45723 h 1196343"/>
              <a:gd name="connsiteX63" fmla="*/ 1483092 w 1536521"/>
              <a:gd name="connsiteY63" fmla="*/ 30483 h 1196343"/>
              <a:gd name="connsiteX64" fmla="*/ 1460232 w 1536521"/>
              <a:gd name="connsiteY64" fmla="*/ 15243 h 1196343"/>
              <a:gd name="connsiteX65" fmla="*/ 1452612 w 1536521"/>
              <a:gd name="connsiteY65" fmla="*/ 3813 h 1196343"/>
              <a:gd name="connsiteX66" fmla="*/ 1441182 w 1536521"/>
              <a:gd name="connsiteY66" fmla="*/ 3 h 1196343"/>
              <a:gd name="connsiteX67" fmla="*/ 1269732 w 1536521"/>
              <a:gd name="connsiteY67" fmla="*/ 7623 h 1196343"/>
              <a:gd name="connsiteX68" fmla="*/ 1254492 w 1536521"/>
              <a:gd name="connsiteY68" fmla="*/ 11433 h 1196343"/>
              <a:gd name="connsiteX69" fmla="*/ 1231632 w 1536521"/>
              <a:gd name="connsiteY69" fmla="*/ 26673 h 1196343"/>
              <a:gd name="connsiteX70" fmla="*/ 1224012 w 1536521"/>
              <a:gd name="connsiteY70" fmla="*/ 38103 h 1196343"/>
              <a:gd name="connsiteX71" fmla="*/ 1201152 w 1536521"/>
              <a:gd name="connsiteY71" fmla="*/ 53343 h 1196343"/>
              <a:gd name="connsiteX72" fmla="*/ 1182102 w 1536521"/>
              <a:gd name="connsiteY72" fmla="*/ 72393 h 1196343"/>
              <a:gd name="connsiteX73" fmla="*/ 1159242 w 1536521"/>
              <a:gd name="connsiteY73" fmla="*/ 80013 h 1196343"/>
              <a:gd name="connsiteX74" fmla="*/ 1155432 w 1536521"/>
              <a:gd name="connsiteY74" fmla="*/ 91443 h 1196343"/>
              <a:gd name="connsiteX75" fmla="*/ 1144002 w 1536521"/>
              <a:gd name="connsiteY75" fmla="*/ 95253 h 1196343"/>
              <a:gd name="connsiteX76" fmla="*/ 1132572 w 1536521"/>
              <a:gd name="connsiteY76" fmla="*/ 102873 h 1196343"/>
              <a:gd name="connsiteX77" fmla="*/ 1109712 w 1536521"/>
              <a:gd name="connsiteY77" fmla="*/ 129543 h 1196343"/>
              <a:gd name="connsiteX78" fmla="*/ 1098282 w 1536521"/>
              <a:gd name="connsiteY78" fmla="*/ 133353 h 1196343"/>
              <a:gd name="connsiteX79" fmla="*/ 1075422 w 1536521"/>
              <a:gd name="connsiteY79" fmla="*/ 156213 h 1196343"/>
              <a:gd name="connsiteX80" fmla="*/ 1056372 w 1536521"/>
              <a:gd name="connsiteY80" fmla="*/ 179073 h 1196343"/>
              <a:gd name="connsiteX81" fmla="*/ 1033512 w 1536521"/>
              <a:gd name="connsiteY81" fmla="*/ 190503 h 1196343"/>
              <a:gd name="connsiteX82" fmla="*/ 1025892 w 1536521"/>
              <a:gd name="connsiteY82" fmla="*/ 201933 h 1196343"/>
              <a:gd name="connsiteX83" fmla="*/ 999222 w 1536521"/>
              <a:gd name="connsiteY83" fmla="*/ 209553 h 1196343"/>
              <a:gd name="connsiteX84" fmla="*/ 987792 w 1536521"/>
              <a:gd name="connsiteY84" fmla="*/ 217173 h 1196343"/>
              <a:gd name="connsiteX85" fmla="*/ 968742 w 1536521"/>
              <a:gd name="connsiteY85" fmla="*/ 220983 h 1196343"/>
              <a:gd name="connsiteX86" fmla="*/ 961122 w 1536521"/>
              <a:gd name="connsiteY86" fmla="*/ 232413 h 1196343"/>
              <a:gd name="connsiteX87" fmla="*/ 930642 w 1536521"/>
              <a:gd name="connsiteY87" fmla="*/ 236223 h 1196343"/>
              <a:gd name="connsiteX88" fmla="*/ 907782 w 1536521"/>
              <a:gd name="connsiteY88" fmla="*/ 243843 h 1196343"/>
              <a:gd name="connsiteX89" fmla="*/ 884922 w 1536521"/>
              <a:gd name="connsiteY89" fmla="*/ 262893 h 1196343"/>
              <a:gd name="connsiteX90" fmla="*/ 816342 w 1536521"/>
              <a:gd name="connsiteY90" fmla="*/ 255273 h 1196343"/>
              <a:gd name="connsiteX91" fmla="*/ 763002 w 1536521"/>
              <a:gd name="connsiteY91" fmla="*/ 251463 h 1196343"/>
              <a:gd name="connsiteX92" fmla="*/ 740142 w 1536521"/>
              <a:gd name="connsiteY92" fmla="*/ 240033 h 1196343"/>
              <a:gd name="connsiteX93" fmla="*/ 724902 w 1536521"/>
              <a:gd name="connsiteY93" fmla="*/ 236223 h 1196343"/>
              <a:gd name="connsiteX94" fmla="*/ 713472 w 1536521"/>
              <a:gd name="connsiteY94" fmla="*/ 232413 h 1196343"/>
              <a:gd name="connsiteX95" fmla="*/ 686802 w 1536521"/>
              <a:gd name="connsiteY95" fmla="*/ 224793 h 1196343"/>
              <a:gd name="connsiteX96" fmla="*/ 591552 w 1536521"/>
              <a:gd name="connsiteY96" fmla="*/ 228603 h 1196343"/>
              <a:gd name="connsiteX97" fmla="*/ 557262 w 1536521"/>
              <a:gd name="connsiteY97" fmla="*/ 243843 h 1196343"/>
              <a:gd name="connsiteX98" fmla="*/ 542022 w 1536521"/>
              <a:gd name="connsiteY98" fmla="*/ 247653 h 1196343"/>
              <a:gd name="connsiteX99" fmla="*/ 538212 w 1536521"/>
              <a:gd name="connsiteY99" fmla="*/ 259083 h 1196343"/>
              <a:gd name="connsiteX100" fmla="*/ 515352 w 1536521"/>
              <a:gd name="connsiteY100" fmla="*/ 274323 h 1196343"/>
              <a:gd name="connsiteX101" fmla="*/ 511542 w 1536521"/>
              <a:gd name="connsiteY101" fmla="*/ 285753 h 1196343"/>
              <a:gd name="connsiteX102" fmla="*/ 488682 w 1536521"/>
              <a:gd name="connsiteY102" fmla="*/ 304803 h 1196343"/>
              <a:gd name="connsiteX103" fmla="*/ 473442 w 1536521"/>
              <a:gd name="connsiteY103" fmla="*/ 312423 h 1196343"/>
              <a:gd name="connsiteX104" fmla="*/ 450582 w 1536521"/>
              <a:gd name="connsiteY104" fmla="*/ 327663 h 1196343"/>
              <a:gd name="connsiteX105" fmla="*/ 435342 w 1536521"/>
              <a:gd name="connsiteY105" fmla="*/ 339093 h 1196343"/>
              <a:gd name="connsiteX106" fmla="*/ 416292 w 1536521"/>
              <a:gd name="connsiteY106" fmla="*/ 358143 h 1196343"/>
              <a:gd name="connsiteX107" fmla="*/ 408672 w 1536521"/>
              <a:gd name="connsiteY107" fmla="*/ 369573 h 1196343"/>
              <a:gd name="connsiteX108" fmla="*/ 397242 w 1536521"/>
              <a:gd name="connsiteY108" fmla="*/ 381003 h 1196343"/>
              <a:gd name="connsiteX109" fmla="*/ 389622 w 1536521"/>
              <a:gd name="connsiteY109" fmla="*/ 400053 h 1196343"/>
              <a:gd name="connsiteX110" fmla="*/ 366762 w 1536521"/>
              <a:gd name="connsiteY110" fmla="*/ 430533 h 1196343"/>
              <a:gd name="connsiteX111" fmla="*/ 351522 w 1536521"/>
              <a:gd name="connsiteY111" fmla="*/ 453393 h 1196343"/>
              <a:gd name="connsiteX112" fmla="*/ 343902 w 1536521"/>
              <a:gd name="connsiteY112" fmla="*/ 464823 h 1196343"/>
              <a:gd name="connsiteX113" fmla="*/ 332472 w 1536521"/>
              <a:gd name="connsiteY113" fmla="*/ 472443 h 1196343"/>
              <a:gd name="connsiteX114" fmla="*/ 324852 w 1536521"/>
              <a:gd name="connsiteY114" fmla="*/ 502923 h 1196343"/>
              <a:gd name="connsiteX115" fmla="*/ 305802 w 1536521"/>
              <a:gd name="connsiteY115" fmla="*/ 525783 h 1196343"/>
              <a:gd name="connsiteX116" fmla="*/ 301992 w 1536521"/>
              <a:gd name="connsiteY116" fmla="*/ 556263 h 1196343"/>
              <a:gd name="connsiteX117" fmla="*/ 290562 w 1536521"/>
              <a:gd name="connsiteY117" fmla="*/ 567693 h 1196343"/>
              <a:gd name="connsiteX118" fmla="*/ 279132 w 1536521"/>
              <a:gd name="connsiteY118" fmla="*/ 590553 h 1196343"/>
              <a:gd name="connsiteX119" fmla="*/ 256272 w 1536521"/>
              <a:gd name="connsiteY119" fmla="*/ 605793 h 1196343"/>
              <a:gd name="connsiteX120" fmla="*/ 244842 w 1536521"/>
              <a:gd name="connsiteY120" fmla="*/ 613413 h 1196343"/>
              <a:gd name="connsiteX121" fmla="*/ 221982 w 1536521"/>
              <a:gd name="connsiteY121" fmla="*/ 636273 h 1196343"/>
              <a:gd name="connsiteX122" fmla="*/ 210552 w 1536521"/>
              <a:gd name="connsiteY122" fmla="*/ 643893 h 1196343"/>
              <a:gd name="connsiteX123" fmla="*/ 183882 w 1536521"/>
              <a:gd name="connsiteY123" fmla="*/ 670563 h 1196343"/>
              <a:gd name="connsiteX124" fmla="*/ 176262 w 1536521"/>
              <a:gd name="connsiteY124" fmla="*/ 681993 h 1196343"/>
              <a:gd name="connsiteX125" fmla="*/ 149592 w 1536521"/>
              <a:gd name="connsiteY125" fmla="*/ 704853 h 1196343"/>
              <a:gd name="connsiteX126" fmla="*/ 115302 w 1536521"/>
              <a:gd name="connsiteY126" fmla="*/ 735333 h 1196343"/>
              <a:gd name="connsiteX127" fmla="*/ 107682 w 1536521"/>
              <a:gd name="connsiteY127" fmla="*/ 746763 h 1196343"/>
              <a:gd name="connsiteX128" fmla="*/ 96252 w 1536521"/>
              <a:gd name="connsiteY128" fmla="*/ 754383 h 1196343"/>
              <a:gd name="connsiteX129" fmla="*/ 92442 w 1536521"/>
              <a:gd name="connsiteY129" fmla="*/ 781053 h 1196343"/>
              <a:gd name="connsiteX130" fmla="*/ 81012 w 1536521"/>
              <a:gd name="connsiteY130" fmla="*/ 792483 h 1196343"/>
              <a:gd name="connsiteX131" fmla="*/ 65772 w 1536521"/>
              <a:gd name="connsiteY131" fmla="*/ 819153 h 1196343"/>
              <a:gd name="connsiteX132" fmla="*/ 54342 w 1536521"/>
              <a:gd name="connsiteY132" fmla="*/ 830583 h 1196343"/>
              <a:gd name="connsiteX133" fmla="*/ 42912 w 1536521"/>
              <a:gd name="connsiteY133" fmla="*/ 845823 h 1196343"/>
              <a:gd name="connsiteX134" fmla="*/ 31482 w 1536521"/>
              <a:gd name="connsiteY134" fmla="*/ 868683 h 1196343"/>
              <a:gd name="connsiteX135" fmla="*/ 16242 w 1536521"/>
              <a:gd name="connsiteY135" fmla="*/ 880113 h 1196343"/>
              <a:gd name="connsiteX136" fmla="*/ 12432 w 1536521"/>
              <a:gd name="connsiteY136" fmla="*/ 899163 h 1196343"/>
              <a:gd name="connsiteX137" fmla="*/ 4812 w 1536521"/>
              <a:gd name="connsiteY137" fmla="*/ 914403 h 1196343"/>
              <a:gd name="connsiteX138" fmla="*/ 1002 w 1536521"/>
              <a:gd name="connsiteY138" fmla="*/ 929643 h 1196343"/>
              <a:gd name="connsiteX139" fmla="*/ 16242 w 1536521"/>
              <a:gd name="connsiteY139" fmla="*/ 1043943 h 1196343"/>
              <a:gd name="connsiteX140" fmla="*/ 27672 w 1536521"/>
              <a:gd name="connsiteY140" fmla="*/ 1055373 h 1196343"/>
              <a:gd name="connsiteX141" fmla="*/ 31482 w 1536521"/>
              <a:gd name="connsiteY141" fmla="*/ 1078233 h 1196343"/>
              <a:gd name="connsiteX142" fmla="*/ 39102 w 1536521"/>
              <a:gd name="connsiteY142" fmla="*/ 1089663 h 1196343"/>
              <a:gd name="connsiteX143" fmla="*/ 77202 w 1536521"/>
              <a:gd name="connsiteY143" fmla="*/ 1127763 h 1196343"/>
              <a:gd name="connsiteX144" fmla="*/ 103872 w 1536521"/>
              <a:gd name="connsiteY144" fmla="*/ 1154433 h 1196343"/>
              <a:gd name="connsiteX145" fmla="*/ 115302 w 1536521"/>
              <a:gd name="connsiteY145" fmla="*/ 1165863 h 1196343"/>
              <a:gd name="connsiteX146" fmla="*/ 153402 w 1536521"/>
              <a:gd name="connsiteY146" fmla="*/ 1192533 h 1196343"/>
              <a:gd name="connsiteX147" fmla="*/ 191502 w 1536521"/>
              <a:gd name="connsiteY147" fmla="*/ 1196343 h 1196343"/>
              <a:gd name="connsiteX148" fmla="*/ 355332 w 1536521"/>
              <a:gd name="connsiteY148" fmla="*/ 1192533 h 1196343"/>
              <a:gd name="connsiteX149" fmla="*/ 366762 w 1536521"/>
              <a:gd name="connsiteY149" fmla="*/ 1181103 h 1196343"/>
              <a:gd name="connsiteX150" fmla="*/ 378192 w 1536521"/>
              <a:gd name="connsiteY150" fmla="*/ 1177293 h 1196343"/>
              <a:gd name="connsiteX151" fmla="*/ 401052 w 1536521"/>
              <a:gd name="connsiteY151" fmla="*/ 1165863 h 1196343"/>
              <a:gd name="connsiteX152" fmla="*/ 420102 w 1536521"/>
              <a:gd name="connsiteY152" fmla="*/ 1150623 h 1196343"/>
              <a:gd name="connsiteX153" fmla="*/ 431532 w 1536521"/>
              <a:gd name="connsiteY153" fmla="*/ 1143003 h 1196343"/>
              <a:gd name="connsiteX154" fmla="*/ 454392 w 1536521"/>
              <a:gd name="connsiteY154" fmla="*/ 1135383 h 1196343"/>
              <a:gd name="connsiteX155" fmla="*/ 484872 w 1536521"/>
              <a:gd name="connsiteY155" fmla="*/ 1116333 h 1196343"/>
              <a:gd name="connsiteX156" fmla="*/ 515352 w 1536521"/>
              <a:gd name="connsiteY156" fmla="*/ 1108713 h 1196343"/>
              <a:gd name="connsiteX157" fmla="*/ 542022 w 1536521"/>
              <a:gd name="connsiteY157" fmla="*/ 1104903 h 1196343"/>
              <a:gd name="connsiteX158" fmla="*/ 557262 w 1536521"/>
              <a:gd name="connsiteY158" fmla="*/ 1093473 h 1196343"/>
              <a:gd name="connsiteX159" fmla="*/ 595362 w 1536521"/>
              <a:gd name="connsiteY159" fmla="*/ 1085853 h 11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536521" h="1196343">
                <a:moveTo>
                  <a:pt x="595362" y="1085853"/>
                </a:moveTo>
                <a:cubicBezTo>
                  <a:pt x="634097" y="1083948"/>
                  <a:pt x="725054" y="1086659"/>
                  <a:pt x="789672" y="1082043"/>
                </a:cubicBezTo>
                <a:cubicBezTo>
                  <a:pt x="797058" y="1081515"/>
                  <a:pt x="801955" y="1073621"/>
                  <a:pt x="808722" y="1070613"/>
                </a:cubicBezTo>
                <a:cubicBezTo>
                  <a:pt x="813507" y="1068486"/>
                  <a:pt x="819059" y="1068642"/>
                  <a:pt x="823962" y="1066803"/>
                </a:cubicBezTo>
                <a:cubicBezTo>
                  <a:pt x="829280" y="1064809"/>
                  <a:pt x="833982" y="1061420"/>
                  <a:pt x="839202" y="1059183"/>
                </a:cubicBezTo>
                <a:cubicBezTo>
                  <a:pt x="842893" y="1057601"/>
                  <a:pt x="846770" y="1056476"/>
                  <a:pt x="850632" y="1055373"/>
                </a:cubicBezTo>
                <a:cubicBezTo>
                  <a:pt x="875401" y="1048296"/>
                  <a:pt x="876155" y="1050706"/>
                  <a:pt x="911592" y="1047753"/>
                </a:cubicBezTo>
                <a:cubicBezTo>
                  <a:pt x="919141" y="1046243"/>
                  <a:pt x="937811" y="1042823"/>
                  <a:pt x="945882" y="1040133"/>
                </a:cubicBezTo>
                <a:cubicBezTo>
                  <a:pt x="952370" y="1037970"/>
                  <a:pt x="958582" y="1035053"/>
                  <a:pt x="964932" y="1032513"/>
                </a:cubicBezTo>
                <a:cubicBezTo>
                  <a:pt x="985182" y="1012263"/>
                  <a:pt x="969538" y="1023146"/>
                  <a:pt x="1010652" y="1017273"/>
                </a:cubicBezTo>
                <a:cubicBezTo>
                  <a:pt x="1017063" y="1016357"/>
                  <a:pt x="1023380" y="1014868"/>
                  <a:pt x="1029702" y="1013463"/>
                </a:cubicBezTo>
                <a:cubicBezTo>
                  <a:pt x="1034814" y="1012327"/>
                  <a:pt x="1039752" y="1010345"/>
                  <a:pt x="1044942" y="1009653"/>
                </a:cubicBezTo>
                <a:cubicBezTo>
                  <a:pt x="1058847" y="1007799"/>
                  <a:pt x="1072882" y="1007113"/>
                  <a:pt x="1086852" y="1005843"/>
                </a:cubicBezTo>
                <a:cubicBezTo>
                  <a:pt x="1122726" y="969969"/>
                  <a:pt x="1065199" y="1024089"/>
                  <a:pt x="1121142" y="986793"/>
                </a:cubicBezTo>
                <a:cubicBezTo>
                  <a:pt x="1135914" y="976945"/>
                  <a:pt x="1128228" y="980621"/>
                  <a:pt x="1144002" y="975363"/>
                </a:cubicBezTo>
                <a:cubicBezTo>
                  <a:pt x="1147812" y="971553"/>
                  <a:pt x="1151293" y="967382"/>
                  <a:pt x="1155432" y="963933"/>
                </a:cubicBezTo>
                <a:cubicBezTo>
                  <a:pt x="1158950" y="961002"/>
                  <a:pt x="1163440" y="959355"/>
                  <a:pt x="1166862" y="956313"/>
                </a:cubicBezTo>
                <a:cubicBezTo>
                  <a:pt x="1197702" y="928900"/>
                  <a:pt x="1177583" y="937499"/>
                  <a:pt x="1201152" y="929643"/>
                </a:cubicBezTo>
                <a:cubicBezTo>
                  <a:pt x="1207502" y="923293"/>
                  <a:pt x="1215221" y="918065"/>
                  <a:pt x="1220202" y="910593"/>
                </a:cubicBezTo>
                <a:cubicBezTo>
                  <a:pt x="1223107" y="906236"/>
                  <a:pt x="1222173" y="900256"/>
                  <a:pt x="1224012" y="895353"/>
                </a:cubicBezTo>
                <a:cubicBezTo>
                  <a:pt x="1226006" y="890035"/>
                  <a:pt x="1229092" y="885193"/>
                  <a:pt x="1231632" y="880113"/>
                </a:cubicBezTo>
                <a:cubicBezTo>
                  <a:pt x="1230362" y="845823"/>
                  <a:pt x="1229898" y="811494"/>
                  <a:pt x="1227822" y="777243"/>
                </a:cubicBezTo>
                <a:cubicBezTo>
                  <a:pt x="1227355" y="769532"/>
                  <a:pt x="1226455" y="761712"/>
                  <a:pt x="1224012" y="754383"/>
                </a:cubicBezTo>
                <a:cubicBezTo>
                  <a:pt x="1222564" y="750039"/>
                  <a:pt x="1218932" y="746763"/>
                  <a:pt x="1216392" y="742953"/>
                </a:cubicBezTo>
                <a:cubicBezTo>
                  <a:pt x="1213477" y="731294"/>
                  <a:pt x="1213733" y="725054"/>
                  <a:pt x="1204962" y="716283"/>
                </a:cubicBezTo>
                <a:cubicBezTo>
                  <a:pt x="1201724" y="713045"/>
                  <a:pt x="1197342" y="711203"/>
                  <a:pt x="1193532" y="708663"/>
                </a:cubicBezTo>
                <a:cubicBezTo>
                  <a:pt x="1190992" y="701043"/>
                  <a:pt x="1187860" y="693595"/>
                  <a:pt x="1185912" y="685803"/>
                </a:cubicBezTo>
                <a:cubicBezTo>
                  <a:pt x="1184642" y="680723"/>
                  <a:pt x="1183541" y="675598"/>
                  <a:pt x="1182102" y="670563"/>
                </a:cubicBezTo>
                <a:cubicBezTo>
                  <a:pt x="1179623" y="661886"/>
                  <a:pt x="1177351" y="654382"/>
                  <a:pt x="1170672" y="647703"/>
                </a:cubicBezTo>
                <a:cubicBezTo>
                  <a:pt x="1167434" y="644465"/>
                  <a:pt x="1163052" y="642623"/>
                  <a:pt x="1159242" y="640083"/>
                </a:cubicBezTo>
                <a:cubicBezTo>
                  <a:pt x="1157972" y="636273"/>
                  <a:pt x="1157941" y="631789"/>
                  <a:pt x="1155432" y="628653"/>
                </a:cubicBezTo>
                <a:cubicBezTo>
                  <a:pt x="1152571" y="625077"/>
                  <a:pt x="1146429" y="624916"/>
                  <a:pt x="1144002" y="621033"/>
                </a:cubicBezTo>
                <a:cubicBezTo>
                  <a:pt x="1139745" y="614222"/>
                  <a:pt x="1140837" y="604856"/>
                  <a:pt x="1136382" y="598173"/>
                </a:cubicBezTo>
                <a:lnTo>
                  <a:pt x="1128762" y="586743"/>
                </a:lnTo>
                <a:cubicBezTo>
                  <a:pt x="1130032" y="574043"/>
                  <a:pt x="1128765" y="560825"/>
                  <a:pt x="1132572" y="548643"/>
                </a:cubicBezTo>
                <a:cubicBezTo>
                  <a:pt x="1141873" y="518879"/>
                  <a:pt x="1142705" y="530241"/>
                  <a:pt x="1159242" y="521973"/>
                </a:cubicBezTo>
                <a:cubicBezTo>
                  <a:pt x="1188785" y="507201"/>
                  <a:pt x="1153372" y="520120"/>
                  <a:pt x="1182102" y="510543"/>
                </a:cubicBezTo>
                <a:cubicBezTo>
                  <a:pt x="1184642" y="506733"/>
                  <a:pt x="1186204" y="502044"/>
                  <a:pt x="1189722" y="499113"/>
                </a:cubicBezTo>
                <a:cubicBezTo>
                  <a:pt x="1195999" y="493882"/>
                  <a:pt x="1208451" y="490330"/>
                  <a:pt x="1216392" y="487683"/>
                </a:cubicBezTo>
                <a:cubicBezTo>
                  <a:pt x="1220440" y="481611"/>
                  <a:pt x="1228494" y="467911"/>
                  <a:pt x="1235442" y="464823"/>
                </a:cubicBezTo>
                <a:cubicBezTo>
                  <a:pt x="1288122" y="441410"/>
                  <a:pt x="1237530" y="473304"/>
                  <a:pt x="1269732" y="457203"/>
                </a:cubicBezTo>
                <a:cubicBezTo>
                  <a:pt x="1273828" y="455155"/>
                  <a:pt x="1277066" y="451631"/>
                  <a:pt x="1281162" y="449583"/>
                </a:cubicBezTo>
                <a:cubicBezTo>
                  <a:pt x="1291049" y="444640"/>
                  <a:pt x="1305697" y="443914"/>
                  <a:pt x="1315452" y="441963"/>
                </a:cubicBezTo>
                <a:cubicBezTo>
                  <a:pt x="1320587" y="440936"/>
                  <a:pt x="1325527" y="439014"/>
                  <a:pt x="1330692" y="438153"/>
                </a:cubicBezTo>
                <a:cubicBezTo>
                  <a:pt x="1340792" y="436470"/>
                  <a:pt x="1351052" y="435900"/>
                  <a:pt x="1361172" y="434343"/>
                </a:cubicBezTo>
                <a:cubicBezTo>
                  <a:pt x="1378249" y="431716"/>
                  <a:pt x="1377745" y="431359"/>
                  <a:pt x="1391652" y="426723"/>
                </a:cubicBezTo>
                <a:cubicBezTo>
                  <a:pt x="1395462" y="422913"/>
                  <a:pt x="1398599" y="418282"/>
                  <a:pt x="1403082" y="415293"/>
                </a:cubicBezTo>
                <a:cubicBezTo>
                  <a:pt x="1406362" y="413107"/>
                  <a:pt x="1427720" y="408181"/>
                  <a:pt x="1429752" y="407673"/>
                </a:cubicBezTo>
                <a:cubicBezTo>
                  <a:pt x="1460232" y="387353"/>
                  <a:pt x="1423402" y="414023"/>
                  <a:pt x="1448802" y="388623"/>
                </a:cubicBezTo>
                <a:cubicBezTo>
                  <a:pt x="1476243" y="361182"/>
                  <a:pt x="1442608" y="407268"/>
                  <a:pt x="1471662" y="365763"/>
                </a:cubicBezTo>
                <a:cubicBezTo>
                  <a:pt x="1476914" y="358260"/>
                  <a:pt x="1486902" y="342903"/>
                  <a:pt x="1486902" y="342903"/>
                </a:cubicBezTo>
                <a:cubicBezTo>
                  <a:pt x="1488172" y="337823"/>
                  <a:pt x="1488649" y="332476"/>
                  <a:pt x="1490712" y="327663"/>
                </a:cubicBezTo>
                <a:cubicBezTo>
                  <a:pt x="1492516" y="323454"/>
                  <a:pt x="1496724" y="320520"/>
                  <a:pt x="1498332" y="316233"/>
                </a:cubicBezTo>
                <a:cubicBezTo>
                  <a:pt x="1500606" y="310170"/>
                  <a:pt x="1500094" y="303326"/>
                  <a:pt x="1502142" y="297183"/>
                </a:cubicBezTo>
                <a:cubicBezTo>
                  <a:pt x="1507736" y="280402"/>
                  <a:pt x="1514781" y="264139"/>
                  <a:pt x="1521192" y="247653"/>
                </a:cubicBezTo>
                <a:cubicBezTo>
                  <a:pt x="1523671" y="241279"/>
                  <a:pt x="1527153" y="235238"/>
                  <a:pt x="1528812" y="228603"/>
                </a:cubicBezTo>
                <a:cubicBezTo>
                  <a:pt x="1533596" y="209467"/>
                  <a:pt x="1530966" y="218331"/>
                  <a:pt x="1536432" y="201933"/>
                </a:cubicBezTo>
                <a:cubicBezTo>
                  <a:pt x="1530657" y="69107"/>
                  <a:pt x="1546031" y="148131"/>
                  <a:pt x="1525002" y="99063"/>
                </a:cubicBezTo>
                <a:cubicBezTo>
                  <a:pt x="1523420" y="95372"/>
                  <a:pt x="1523420" y="90975"/>
                  <a:pt x="1521192" y="87633"/>
                </a:cubicBezTo>
                <a:cubicBezTo>
                  <a:pt x="1518203" y="83150"/>
                  <a:pt x="1513211" y="80342"/>
                  <a:pt x="1509762" y="76203"/>
                </a:cubicBezTo>
                <a:cubicBezTo>
                  <a:pt x="1506831" y="72685"/>
                  <a:pt x="1504190" y="68869"/>
                  <a:pt x="1502142" y="64773"/>
                </a:cubicBezTo>
                <a:cubicBezTo>
                  <a:pt x="1500346" y="61181"/>
                  <a:pt x="1500841" y="56479"/>
                  <a:pt x="1498332" y="53343"/>
                </a:cubicBezTo>
                <a:cubicBezTo>
                  <a:pt x="1495471" y="49767"/>
                  <a:pt x="1490712" y="48263"/>
                  <a:pt x="1486902" y="45723"/>
                </a:cubicBezTo>
                <a:cubicBezTo>
                  <a:pt x="1485632" y="40643"/>
                  <a:pt x="1486540" y="34424"/>
                  <a:pt x="1483092" y="30483"/>
                </a:cubicBezTo>
                <a:cubicBezTo>
                  <a:pt x="1477061" y="23591"/>
                  <a:pt x="1460232" y="15243"/>
                  <a:pt x="1460232" y="15243"/>
                </a:cubicBezTo>
                <a:cubicBezTo>
                  <a:pt x="1457692" y="11433"/>
                  <a:pt x="1456188" y="6674"/>
                  <a:pt x="1452612" y="3813"/>
                </a:cubicBezTo>
                <a:cubicBezTo>
                  <a:pt x="1449476" y="1304"/>
                  <a:pt x="1445197" y="-81"/>
                  <a:pt x="1441182" y="3"/>
                </a:cubicBezTo>
                <a:cubicBezTo>
                  <a:pt x="1383988" y="1195"/>
                  <a:pt x="1326882" y="5083"/>
                  <a:pt x="1269732" y="7623"/>
                </a:cubicBezTo>
                <a:cubicBezTo>
                  <a:pt x="1264652" y="8893"/>
                  <a:pt x="1259176" y="9091"/>
                  <a:pt x="1254492" y="11433"/>
                </a:cubicBezTo>
                <a:cubicBezTo>
                  <a:pt x="1246301" y="15529"/>
                  <a:pt x="1231632" y="26673"/>
                  <a:pt x="1231632" y="26673"/>
                </a:cubicBezTo>
                <a:cubicBezTo>
                  <a:pt x="1229092" y="30483"/>
                  <a:pt x="1227458" y="35088"/>
                  <a:pt x="1224012" y="38103"/>
                </a:cubicBezTo>
                <a:cubicBezTo>
                  <a:pt x="1217120" y="44134"/>
                  <a:pt x="1201152" y="53343"/>
                  <a:pt x="1201152" y="53343"/>
                </a:cubicBezTo>
                <a:cubicBezTo>
                  <a:pt x="1194200" y="63770"/>
                  <a:pt x="1194134" y="67046"/>
                  <a:pt x="1182102" y="72393"/>
                </a:cubicBezTo>
                <a:cubicBezTo>
                  <a:pt x="1174762" y="75655"/>
                  <a:pt x="1159242" y="80013"/>
                  <a:pt x="1159242" y="80013"/>
                </a:cubicBezTo>
                <a:cubicBezTo>
                  <a:pt x="1157972" y="83823"/>
                  <a:pt x="1158272" y="88603"/>
                  <a:pt x="1155432" y="91443"/>
                </a:cubicBezTo>
                <a:cubicBezTo>
                  <a:pt x="1152592" y="94283"/>
                  <a:pt x="1147594" y="93457"/>
                  <a:pt x="1144002" y="95253"/>
                </a:cubicBezTo>
                <a:cubicBezTo>
                  <a:pt x="1139906" y="97301"/>
                  <a:pt x="1135810" y="99635"/>
                  <a:pt x="1132572" y="102873"/>
                </a:cubicBezTo>
                <a:cubicBezTo>
                  <a:pt x="1122008" y="113437"/>
                  <a:pt x="1122154" y="121248"/>
                  <a:pt x="1109712" y="129543"/>
                </a:cubicBezTo>
                <a:cubicBezTo>
                  <a:pt x="1106370" y="131771"/>
                  <a:pt x="1102092" y="132083"/>
                  <a:pt x="1098282" y="133353"/>
                </a:cubicBezTo>
                <a:cubicBezTo>
                  <a:pt x="1084868" y="153474"/>
                  <a:pt x="1097476" y="137310"/>
                  <a:pt x="1075422" y="156213"/>
                </a:cubicBezTo>
                <a:cubicBezTo>
                  <a:pt x="1031730" y="193663"/>
                  <a:pt x="1091646" y="143799"/>
                  <a:pt x="1056372" y="179073"/>
                </a:cubicBezTo>
                <a:cubicBezTo>
                  <a:pt x="1048986" y="186459"/>
                  <a:pt x="1042808" y="187404"/>
                  <a:pt x="1033512" y="190503"/>
                </a:cubicBezTo>
                <a:cubicBezTo>
                  <a:pt x="1030972" y="194313"/>
                  <a:pt x="1029468" y="199072"/>
                  <a:pt x="1025892" y="201933"/>
                </a:cubicBezTo>
                <a:cubicBezTo>
                  <a:pt x="1023408" y="203921"/>
                  <a:pt x="1000218" y="209304"/>
                  <a:pt x="999222" y="209553"/>
                </a:cubicBezTo>
                <a:cubicBezTo>
                  <a:pt x="995412" y="212093"/>
                  <a:pt x="992079" y="215565"/>
                  <a:pt x="987792" y="217173"/>
                </a:cubicBezTo>
                <a:cubicBezTo>
                  <a:pt x="981729" y="219447"/>
                  <a:pt x="974365" y="217770"/>
                  <a:pt x="968742" y="220983"/>
                </a:cubicBezTo>
                <a:cubicBezTo>
                  <a:pt x="964766" y="223255"/>
                  <a:pt x="965374" y="230712"/>
                  <a:pt x="961122" y="232413"/>
                </a:cubicBezTo>
                <a:cubicBezTo>
                  <a:pt x="951615" y="236216"/>
                  <a:pt x="940802" y="234953"/>
                  <a:pt x="930642" y="236223"/>
                </a:cubicBezTo>
                <a:cubicBezTo>
                  <a:pt x="923022" y="238763"/>
                  <a:pt x="912601" y="237417"/>
                  <a:pt x="907782" y="243843"/>
                </a:cubicBezTo>
                <a:cubicBezTo>
                  <a:pt x="893942" y="262296"/>
                  <a:pt x="902376" y="257075"/>
                  <a:pt x="884922" y="262893"/>
                </a:cubicBezTo>
                <a:lnTo>
                  <a:pt x="816342" y="255273"/>
                </a:lnTo>
                <a:cubicBezTo>
                  <a:pt x="798595" y="253609"/>
                  <a:pt x="780705" y="253546"/>
                  <a:pt x="763002" y="251463"/>
                </a:cubicBezTo>
                <a:cubicBezTo>
                  <a:pt x="748249" y="249727"/>
                  <a:pt x="753749" y="245865"/>
                  <a:pt x="740142" y="240033"/>
                </a:cubicBezTo>
                <a:cubicBezTo>
                  <a:pt x="735329" y="237970"/>
                  <a:pt x="729937" y="237662"/>
                  <a:pt x="724902" y="236223"/>
                </a:cubicBezTo>
                <a:cubicBezTo>
                  <a:pt x="721040" y="235120"/>
                  <a:pt x="717334" y="233516"/>
                  <a:pt x="713472" y="232413"/>
                </a:cubicBezTo>
                <a:cubicBezTo>
                  <a:pt x="679984" y="222845"/>
                  <a:pt x="714207" y="233928"/>
                  <a:pt x="686802" y="224793"/>
                </a:cubicBezTo>
                <a:cubicBezTo>
                  <a:pt x="655052" y="226063"/>
                  <a:pt x="623180" y="225542"/>
                  <a:pt x="591552" y="228603"/>
                </a:cubicBezTo>
                <a:cubicBezTo>
                  <a:pt x="560944" y="231565"/>
                  <a:pt x="577316" y="235248"/>
                  <a:pt x="557262" y="243843"/>
                </a:cubicBezTo>
                <a:cubicBezTo>
                  <a:pt x="552449" y="245906"/>
                  <a:pt x="547102" y="246383"/>
                  <a:pt x="542022" y="247653"/>
                </a:cubicBezTo>
                <a:cubicBezTo>
                  <a:pt x="540752" y="251463"/>
                  <a:pt x="541052" y="256243"/>
                  <a:pt x="538212" y="259083"/>
                </a:cubicBezTo>
                <a:cubicBezTo>
                  <a:pt x="531736" y="265559"/>
                  <a:pt x="515352" y="274323"/>
                  <a:pt x="515352" y="274323"/>
                </a:cubicBezTo>
                <a:cubicBezTo>
                  <a:pt x="514082" y="278133"/>
                  <a:pt x="513770" y="282411"/>
                  <a:pt x="511542" y="285753"/>
                </a:cubicBezTo>
                <a:cubicBezTo>
                  <a:pt x="506693" y="293027"/>
                  <a:pt x="496251" y="300478"/>
                  <a:pt x="488682" y="304803"/>
                </a:cubicBezTo>
                <a:cubicBezTo>
                  <a:pt x="483751" y="307621"/>
                  <a:pt x="478312" y="309501"/>
                  <a:pt x="473442" y="312423"/>
                </a:cubicBezTo>
                <a:cubicBezTo>
                  <a:pt x="465589" y="317135"/>
                  <a:pt x="457908" y="322168"/>
                  <a:pt x="450582" y="327663"/>
                </a:cubicBezTo>
                <a:cubicBezTo>
                  <a:pt x="445502" y="331473"/>
                  <a:pt x="439832" y="334603"/>
                  <a:pt x="435342" y="339093"/>
                </a:cubicBezTo>
                <a:cubicBezTo>
                  <a:pt x="409942" y="364493"/>
                  <a:pt x="446772" y="337823"/>
                  <a:pt x="416292" y="358143"/>
                </a:cubicBezTo>
                <a:cubicBezTo>
                  <a:pt x="413752" y="361953"/>
                  <a:pt x="411603" y="366055"/>
                  <a:pt x="408672" y="369573"/>
                </a:cubicBezTo>
                <a:cubicBezTo>
                  <a:pt x="405223" y="373712"/>
                  <a:pt x="400098" y="376434"/>
                  <a:pt x="397242" y="381003"/>
                </a:cubicBezTo>
                <a:cubicBezTo>
                  <a:pt x="393617" y="386803"/>
                  <a:pt x="393206" y="394228"/>
                  <a:pt x="389622" y="400053"/>
                </a:cubicBezTo>
                <a:cubicBezTo>
                  <a:pt x="382966" y="410869"/>
                  <a:pt x="373807" y="419966"/>
                  <a:pt x="366762" y="430533"/>
                </a:cubicBezTo>
                <a:lnTo>
                  <a:pt x="351522" y="453393"/>
                </a:lnTo>
                <a:cubicBezTo>
                  <a:pt x="348982" y="457203"/>
                  <a:pt x="347712" y="462283"/>
                  <a:pt x="343902" y="464823"/>
                </a:cubicBezTo>
                <a:lnTo>
                  <a:pt x="332472" y="472443"/>
                </a:lnTo>
                <a:cubicBezTo>
                  <a:pt x="329932" y="482603"/>
                  <a:pt x="328431" y="493081"/>
                  <a:pt x="324852" y="502923"/>
                </a:cubicBezTo>
                <a:cubicBezTo>
                  <a:pt x="321821" y="511258"/>
                  <a:pt x="311553" y="520032"/>
                  <a:pt x="305802" y="525783"/>
                </a:cubicBezTo>
                <a:cubicBezTo>
                  <a:pt x="304532" y="535943"/>
                  <a:pt x="305491" y="546640"/>
                  <a:pt x="301992" y="556263"/>
                </a:cubicBezTo>
                <a:cubicBezTo>
                  <a:pt x="300151" y="561327"/>
                  <a:pt x="293551" y="563210"/>
                  <a:pt x="290562" y="567693"/>
                </a:cubicBezTo>
                <a:cubicBezTo>
                  <a:pt x="281322" y="581553"/>
                  <a:pt x="293520" y="577963"/>
                  <a:pt x="279132" y="590553"/>
                </a:cubicBezTo>
                <a:cubicBezTo>
                  <a:pt x="272240" y="596584"/>
                  <a:pt x="263892" y="600713"/>
                  <a:pt x="256272" y="605793"/>
                </a:cubicBezTo>
                <a:cubicBezTo>
                  <a:pt x="252462" y="608333"/>
                  <a:pt x="248080" y="610175"/>
                  <a:pt x="244842" y="613413"/>
                </a:cubicBezTo>
                <a:cubicBezTo>
                  <a:pt x="237222" y="621033"/>
                  <a:pt x="230948" y="630295"/>
                  <a:pt x="221982" y="636273"/>
                </a:cubicBezTo>
                <a:cubicBezTo>
                  <a:pt x="218172" y="638813"/>
                  <a:pt x="213956" y="640830"/>
                  <a:pt x="210552" y="643893"/>
                </a:cubicBezTo>
                <a:cubicBezTo>
                  <a:pt x="201207" y="652303"/>
                  <a:pt x="190856" y="660102"/>
                  <a:pt x="183882" y="670563"/>
                </a:cubicBezTo>
                <a:cubicBezTo>
                  <a:pt x="181342" y="674373"/>
                  <a:pt x="179242" y="678516"/>
                  <a:pt x="176262" y="681993"/>
                </a:cubicBezTo>
                <a:cubicBezTo>
                  <a:pt x="147022" y="716107"/>
                  <a:pt x="173859" y="683282"/>
                  <a:pt x="149592" y="704853"/>
                </a:cubicBezTo>
                <a:cubicBezTo>
                  <a:pt x="110445" y="739650"/>
                  <a:pt x="141243" y="718039"/>
                  <a:pt x="115302" y="735333"/>
                </a:cubicBezTo>
                <a:cubicBezTo>
                  <a:pt x="112762" y="739143"/>
                  <a:pt x="110920" y="743525"/>
                  <a:pt x="107682" y="746763"/>
                </a:cubicBezTo>
                <a:cubicBezTo>
                  <a:pt x="104444" y="750001"/>
                  <a:pt x="98112" y="750199"/>
                  <a:pt x="96252" y="754383"/>
                </a:cubicBezTo>
                <a:cubicBezTo>
                  <a:pt x="92605" y="762589"/>
                  <a:pt x="95777" y="772715"/>
                  <a:pt x="92442" y="781053"/>
                </a:cubicBezTo>
                <a:cubicBezTo>
                  <a:pt x="90441" y="786056"/>
                  <a:pt x="84461" y="788344"/>
                  <a:pt x="81012" y="792483"/>
                </a:cubicBezTo>
                <a:cubicBezTo>
                  <a:pt x="63014" y="814081"/>
                  <a:pt x="84405" y="793067"/>
                  <a:pt x="65772" y="819153"/>
                </a:cubicBezTo>
                <a:cubicBezTo>
                  <a:pt x="62640" y="823538"/>
                  <a:pt x="57849" y="826492"/>
                  <a:pt x="54342" y="830583"/>
                </a:cubicBezTo>
                <a:cubicBezTo>
                  <a:pt x="50209" y="835404"/>
                  <a:pt x="46722" y="840743"/>
                  <a:pt x="42912" y="845823"/>
                </a:cubicBezTo>
                <a:cubicBezTo>
                  <a:pt x="39813" y="855119"/>
                  <a:pt x="38868" y="861297"/>
                  <a:pt x="31482" y="868683"/>
                </a:cubicBezTo>
                <a:cubicBezTo>
                  <a:pt x="26992" y="873173"/>
                  <a:pt x="21322" y="876303"/>
                  <a:pt x="16242" y="880113"/>
                </a:cubicBezTo>
                <a:cubicBezTo>
                  <a:pt x="14972" y="886463"/>
                  <a:pt x="14480" y="893020"/>
                  <a:pt x="12432" y="899163"/>
                </a:cubicBezTo>
                <a:cubicBezTo>
                  <a:pt x="10636" y="904551"/>
                  <a:pt x="6806" y="909085"/>
                  <a:pt x="4812" y="914403"/>
                </a:cubicBezTo>
                <a:cubicBezTo>
                  <a:pt x="2973" y="919306"/>
                  <a:pt x="2272" y="924563"/>
                  <a:pt x="1002" y="929643"/>
                </a:cubicBezTo>
                <a:cubicBezTo>
                  <a:pt x="4072" y="971083"/>
                  <a:pt x="-9800" y="1012693"/>
                  <a:pt x="16242" y="1043943"/>
                </a:cubicBezTo>
                <a:cubicBezTo>
                  <a:pt x="19691" y="1048082"/>
                  <a:pt x="23862" y="1051563"/>
                  <a:pt x="27672" y="1055373"/>
                </a:cubicBezTo>
                <a:cubicBezTo>
                  <a:pt x="28942" y="1062993"/>
                  <a:pt x="29039" y="1070904"/>
                  <a:pt x="31482" y="1078233"/>
                </a:cubicBezTo>
                <a:cubicBezTo>
                  <a:pt x="32930" y="1082577"/>
                  <a:pt x="36039" y="1086259"/>
                  <a:pt x="39102" y="1089663"/>
                </a:cubicBezTo>
                <a:lnTo>
                  <a:pt x="77202" y="1127763"/>
                </a:lnTo>
                <a:lnTo>
                  <a:pt x="103872" y="1154433"/>
                </a:lnTo>
                <a:cubicBezTo>
                  <a:pt x="107682" y="1158243"/>
                  <a:pt x="110888" y="1162773"/>
                  <a:pt x="115302" y="1165863"/>
                </a:cubicBezTo>
                <a:cubicBezTo>
                  <a:pt x="128002" y="1174753"/>
                  <a:pt x="137977" y="1190990"/>
                  <a:pt x="153402" y="1192533"/>
                </a:cubicBezTo>
                <a:lnTo>
                  <a:pt x="191502" y="1196343"/>
                </a:lnTo>
                <a:cubicBezTo>
                  <a:pt x="246112" y="1195073"/>
                  <a:pt x="300913" y="1197265"/>
                  <a:pt x="355332" y="1192533"/>
                </a:cubicBezTo>
                <a:cubicBezTo>
                  <a:pt x="360700" y="1192066"/>
                  <a:pt x="362279" y="1184092"/>
                  <a:pt x="366762" y="1181103"/>
                </a:cubicBezTo>
                <a:cubicBezTo>
                  <a:pt x="370104" y="1178875"/>
                  <a:pt x="374522" y="1178924"/>
                  <a:pt x="378192" y="1177293"/>
                </a:cubicBezTo>
                <a:cubicBezTo>
                  <a:pt x="385977" y="1173833"/>
                  <a:pt x="393864" y="1170437"/>
                  <a:pt x="401052" y="1165863"/>
                </a:cubicBezTo>
                <a:cubicBezTo>
                  <a:pt x="407913" y="1161497"/>
                  <a:pt x="413596" y="1155502"/>
                  <a:pt x="420102" y="1150623"/>
                </a:cubicBezTo>
                <a:cubicBezTo>
                  <a:pt x="423765" y="1147876"/>
                  <a:pt x="427348" y="1144863"/>
                  <a:pt x="431532" y="1143003"/>
                </a:cubicBezTo>
                <a:cubicBezTo>
                  <a:pt x="438872" y="1139741"/>
                  <a:pt x="454392" y="1135383"/>
                  <a:pt x="454392" y="1135383"/>
                </a:cubicBezTo>
                <a:cubicBezTo>
                  <a:pt x="468978" y="1124443"/>
                  <a:pt x="468601" y="1123306"/>
                  <a:pt x="484872" y="1116333"/>
                </a:cubicBezTo>
                <a:cubicBezTo>
                  <a:pt x="494241" y="1112318"/>
                  <a:pt x="505594" y="1110339"/>
                  <a:pt x="515352" y="1108713"/>
                </a:cubicBezTo>
                <a:cubicBezTo>
                  <a:pt x="524210" y="1107237"/>
                  <a:pt x="533132" y="1106173"/>
                  <a:pt x="542022" y="1104903"/>
                </a:cubicBezTo>
                <a:cubicBezTo>
                  <a:pt x="547102" y="1101093"/>
                  <a:pt x="551582" y="1096313"/>
                  <a:pt x="557262" y="1093473"/>
                </a:cubicBezTo>
                <a:cubicBezTo>
                  <a:pt x="566730" y="1088739"/>
                  <a:pt x="556627" y="1087758"/>
                  <a:pt x="595362" y="1085853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565F866F-6789-4C39-8CFF-F9308926215D}"/>
              </a:ext>
            </a:extLst>
          </p:cNvPr>
          <p:cNvSpPr/>
          <p:nvPr/>
        </p:nvSpPr>
        <p:spPr>
          <a:xfrm>
            <a:off x="9105752" y="4874221"/>
            <a:ext cx="2068978" cy="1076050"/>
          </a:xfrm>
          <a:custGeom>
            <a:avLst/>
            <a:gdLst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1758 h 1088428"/>
              <a:gd name="connsiteX183" fmla="*/ 1219348 w 2068978"/>
              <a:gd name="connsiteY183" fmla="*/ 1057948 h 1088428"/>
              <a:gd name="connsiteX184" fmla="*/ 1188868 w 2068978"/>
              <a:gd name="connsiteY184" fmla="*/ 1054138 h 1088428"/>
              <a:gd name="connsiteX185" fmla="*/ 1169818 w 2068978"/>
              <a:gd name="connsiteY185" fmla="*/ 1050328 h 1088428"/>
              <a:gd name="connsiteX186" fmla="*/ 1158388 w 2068978"/>
              <a:gd name="connsiteY186" fmla="*/ 104651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1758 h 1088428"/>
              <a:gd name="connsiteX183" fmla="*/ 1219348 w 2068978"/>
              <a:gd name="connsiteY183" fmla="*/ 1057948 h 1088428"/>
              <a:gd name="connsiteX184" fmla="*/ 1188868 w 2068978"/>
              <a:gd name="connsiteY184" fmla="*/ 1054138 h 1088428"/>
              <a:gd name="connsiteX185" fmla="*/ 1169818 w 2068978"/>
              <a:gd name="connsiteY185" fmla="*/ 1050328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1758 h 1088428"/>
              <a:gd name="connsiteX183" fmla="*/ 1219348 w 2068978"/>
              <a:gd name="connsiteY183" fmla="*/ 1057948 h 1088428"/>
              <a:gd name="connsiteX184" fmla="*/ 1188868 w 2068978"/>
              <a:gd name="connsiteY184" fmla="*/ 1069378 h 1088428"/>
              <a:gd name="connsiteX185" fmla="*/ 1169818 w 2068978"/>
              <a:gd name="connsiteY185" fmla="*/ 1050328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1758 h 1088428"/>
              <a:gd name="connsiteX183" fmla="*/ 1219348 w 2068978"/>
              <a:gd name="connsiteY183" fmla="*/ 1057948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1758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3498 w 2068978"/>
              <a:gd name="connsiteY224" fmla="*/ 77219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1118 w 2068978"/>
              <a:gd name="connsiteY223" fmla="*/ 783628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63978 w 2068978"/>
              <a:gd name="connsiteY222" fmla="*/ 78743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83028 w 2068978"/>
              <a:gd name="connsiteY221" fmla="*/ 806488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194458 w 2068978"/>
              <a:gd name="connsiteY220" fmla="*/ 81791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24938 w 2068978"/>
              <a:gd name="connsiteY219" fmla="*/ 821728 h 1088428"/>
              <a:gd name="connsiteX220" fmla="*/ 211603 w 2068978"/>
              <a:gd name="connsiteY220" fmla="*/ 79886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0178 w 2068978"/>
              <a:gd name="connsiteY218" fmla="*/ 825538 h 1088428"/>
              <a:gd name="connsiteX219" fmla="*/ 236368 w 2068978"/>
              <a:gd name="connsiteY219" fmla="*/ 808393 h 1088428"/>
              <a:gd name="connsiteX220" fmla="*/ 211603 w 2068978"/>
              <a:gd name="connsiteY220" fmla="*/ 79886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48398 h 1088428"/>
              <a:gd name="connsiteX217" fmla="*/ 251608 w 2068978"/>
              <a:gd name="connsiteY217" fmla="*/ 833158 h 1088428"/>
              <a:gd name="connsiteX218" fmla="*/ 247798 w 2068978"/>
              <a:gd name="connsiteY218" fmla="*/ 816013 h 1088428"/>
              <a:gd name="connsiteX219" fmla="*/ 236368 w 2068978"/>
              <a:gd name="connsiteY219" fmla="*/ 808393 h 1088428"/>
              <a:gd name="connsiteX220" fmla="*/ 211603 w 2068978"/>
              <a:gd name="connsiteY220" fmla="*/ 79886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35063 h 1088428"/>
              <a:gd name="connsiteX217" fmla="*/ 251608 w 2068978"/>
              <a:gd name="connsiteY217" fmla="*/ 833158 h 1088428"/>
              <a:gd name="connsiteX218" fmla="*/ 247798 w 2068978"/>
              <a:gd name="connsiteY218" fmla="*/ 816013 h 1088428"/>
              <a:gd name="connsiteX219" fmla="*/ 236368 w 2068978"/>
              <a:gd name="connsiteY219" fmla="*/ 808393 h 1088428"/>
              <a:gd name="connsiteX220" fmla="*/ 211603 w 2068978"/>
              <a:gd name="connsiteY220" fmla="*/ 79886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8428"/>
              <a:gd name="connsiteX1" fmla="*/ 3958 w 2068978"/>
              <a:gd name="connsiteY1" fmla="*/ 593128 h 1088428"/>
              <a:gd name="connsiteX2" fmla="*/ 11578 w 2068978"/>
              <a:gd name="connsiteY2" fmla="*/ 577888 h 1088428"/>
              <a:gd name="connsiteX3" fmla="*/ 30628 w 2068978"/>
              <a:gd name="connsiteY3" fmla="*/ 555028 h 1088428"/>
              <a:gd name="connsiteX4" fmla="*/ 34438 w 2068978"/>
              <a:gd name="connsiteY4" fmla="*/ 535978 h 1088428"/>
              <a:gd name="connsiteX5" fmla="*/ 45868 w 2068978"/>
              <a:gd name="connsiteY5" fmla="*/ 524548 h 1088428"/>
              <a:gd name="connsiteX6" fmla="*/ 53488 w 2068978"/>
              <a:gd name="connsiteY6" fmla="*/ 513118 h 1088428"/>
              <a:gd name="connsiteX7" fmla="*/ 64918 w 2068978"/>
              <a:gd name="connsiteY7" fmla="*/ 497878 h 1088428"/>
              <a:gd name="connsiteX8" fmla="*/ 76348 w 2068978"/>
              <a:gd name="connsiteY8" fmla="*/ 486448 h 1088428"/>
              <a:gd name="connsiteX9" fmla="*/ 103018 w 2068978"/>
              <a:gd name="connsiteY9" fmla="*/ 452158 h 1088428"/>
              <a:gd name="connsiteX10" fmla="*/ 110638 w 2068978"/>
              <a:gd name="connsiteY10" fmla="*/ 440728 h 1088428"/>
              <a:gd name="connsiteX11" fmla="*/ 129688 w 2068978"/>
              <a:gd name="connsiteY11" fmla="*/ 433108 h 1088428"/>
              <a:gd name="connsiteX12" fmla="*/ 152548 w 2068978"/>
              <a:gd name="connsiteY12" fmla="*/ 410248 h 1088428"/>
              <a:gd name="connsiteX13" fmla="*/ 175408 w 2068978"/>
              <a:gd name="connsiteY13" fmla="*/ 398818 h 1088428"/>
              <a:gd name="connsiteX14" fmla="*/ 198268 w 2068978"/>
              <a:gd name="connsiteY14" fmla="*/ 379768 h 1088428"/>
              <a:gd name="connsiteX15" fmla="*/ 213508 w 2068978"/>
              <a:gd name="connsiteY15" fmla="*/ 375958 h 1088428"/>
              <a:gd name="connsiteX16" fmla="*/ 224938 w 2068978"/>
              <a:gd name="connsiteY16" fmla="*/ 368338 h 1088428"/>
              <a:gd name="connsiteX17" fmla="*/ 236368 w 2068978"/>
              <a:gd name="connsiteY17" fmla="*/ 364528 h 1088428"/>
              <a:gd name="connsiteX18" fmla="*/ 259228 w 2068978"/>
              <a:gd name="connsiteY18" fmla="*/ 349288 h 1088428"/>
              <a:gd name="connsiteX19" fmla="*/ 293518 w 2068978"/>
              <a:gd name="connsiteY19" fmla="*/ 341668 h 1088428"/>
              <a:gd name="connsiteX20" fmla="*/ 304948 w 2068978"/>
              <a:gd name="connsiteY20" fmla="*/ 337858 h 1088428"/>
              <a:gd name="connsiteX21" fmla="*/ 434488 w 2068978"/>
              <a:gd name="connsiteY21" fmla="*/ 341668 h 1088428"/>
              <a:gd name="connsiteX22" fmla="*/ 445918 w 2068978"/>
              <a:gd name="connsiteY22" fmla="*/ 349288 h 1088428"/>
              <a:gd name="connsiteX23" fmla="*/ 468778 w 2068978"/>
              <a:gd name="connsiteY23" fmla="*/ 356908 h 1088428"/>
              <a:gd name="connsiteX24" fmla="*/ 499258 w 2068978"/>
              <a:gd name="connsiteY24" fmla="*/ 375958 h 1088428"/>
              <a:gd name="connsiteX25" fmla="*/ 522118 w 2068978"/>
              <a:gd name="connsiteY25" fmla="*/ 391198 h 1088428"/>
              <a:gd name="connsiteX26" fmla="*/ 533548 w 2068978"/>
              <a:gd name="connsiteY26" fmla="*/ 398818 h 1088428"/>
              <a:gd name="connsiteX27" fmla="*/ 560218 w 2068978"/>
              <a:gd name="connsiteY27" fmla="*/ 417868 h 1088428"/>
              <a:gd name="connsiteX28" fmla="*/ 583078 w 2068978"/>
              <a:gd name="connsiteY28" fmla="*/ 433108 h 1088428"/>
              <a:gd name="connsiteX29" fmla="*/ 590698 w 2068978"/>
              <a:gd name="connsiteY29" fmla="*/ 444538 h 1088428"/>
              <a:gd name="connsiteX30" fmla="*/ 602128 w 2068978"/>
              <a:gd name="connsiteY30" fmla="*/ 455968 h 1088428"/>
              <a:gd name="connsiteX31" fmla="*/ 613558 w 2068978"/>
              <a:gd name="connsiteY31" fmla="*/ 478828 h 1088428"/>
              <a:gd name="connsiteX32" fmla="*/ 617368 w 2068978"/>
              <a:gd name="connsiteY32" fmla="*/ 490258 h 1088428"/>
              <a:gd name="connsiteX33" fmla="*/ 624988 w 2068978"/>
              <a:gd name="connsiteY33" fmla="*/ 501688 h 1088428"/>
              <a:gd name="connsiteX34" fmla="*/ 632608 w 2068978"/>
              <a:gd name="connsiteY34" fmla="*/ 516928 h 1088428"/>
              <a:gd name="connsiteX35" fmla="*/ 655468 w 2068978"/>
              <a:gd name="connsiteY35" fmla="*/ 539788 h 1088428"/>
              <a:gd name="connsiteX36" fmla="*/ 682138 w 2068978"/>
              <a:gd name="connsiteY36" fmla="*/ 577888 h 1088428"/>
              <a:gd name="connsiteX37" fmla="*/ 689758 w 2068978"/>
              <a:gd name="connsiteY37" fmla="*/ 589318 h 1088428"/>
              <a:gd name="connsiteX38" fmla="*/ 704998 w 2068978"/>
              <a:gd name="connsiteY38" fmla="*/ 627418 h 1088428"/>
              <a:gd name="connsiteX39" fmla="*/ 708808 w 2068978"/>
              <a:gd name="connsiteY39" fmla="*/ 642658 h 1088428"/>
              <a:gd name="connsiteX40" fmla="*/ 727858 w 2068978"/>
              <a:gd name="connsiteY40" fmla="*/ 673138 h 1088428"/>
              <a:gd name="connsiteX41" fmla="*/ 735478 w 2068978"/>
              <a:gd name="connsiteY41" fmla="*/ 699808 h 1088428"/>
              <a:gd name="connsiteX42" fmla="*/ 743098 w 2068978"/>
              <a:gd name="connsiteY42" fmla="*/ 711238 h 1088428"/>
              <a:gd name="connsiteX43" fmla="*/ 758338 w 2068978"/>
              <a:gd name="connsiteY43" fmla="*/ 734098 h 1088428"/>
              <a:gd name="connsiteX44" fmla="*/ 765958 w 2068978"/>
              <a:gd name="connsiteY44" fmla="*/ 745528 h 1088428"/>
              <a:gd name="connsiteX45" fmla="*/ 788818 w 2068978"/>
              <a:gd name="connsiteY45" fmla="*/ 764578 h 1088428"/>
              <a:gd name="connsiteX46" fmla="*/ 796438 w 2068978"/>
              <a:gd name="connsiteY46" fmla="*/ 776008 h 1088428"/>
              <a:gd name="connsiteX47" fmla="*/ 823108 w 2068978"/>
              <a:gd name="connsiteY47" fmla="*/ 783628 h 1088428"/>
              <a:gd name="connsiteX48" fmla="*/ 887878 w 2068978"/>
              <a:gd name="connsiteY48" fmla="*/ 795058 h 1088428"/>
              <a:gd name="connsiteX49" fmla="*/ 1185058 w 2068978"/>
              <a:gd name="connsiteY49" fmla="*/ 798868 h 1088428"/>
              <a:gd name="connsiteX50" fmla="*/ 1215538 w 2068978"/>
              <a:gd name="connsiteY50" fmla="*/ 791248 h 1088428"/>
              <a:gd name="connsiteX51" fmla="*/ 1322218 w 2068978"/>
              <a:gd name="connsiteY51" fmla="*/ 795058 h 1088428"/>
              <a:gd name="connsiteX52" fmla="*/ 1333648 w 2068978"/>
              <a:gd name="connsiteY52" fmla="*/ 798868 h 1088428"/>
              <a:gd name="connsiteX53" fmla="*/ 1371748 w 2068978"/>
              <a:gd name="connsiteY53" fmla="*/ 802678 h 1088428"/>
              <a:gd name="connsiteX54" fmla="*/ 1394608 w 2068978"/>
              <a:gd name="connsiteY54" fmla="*/ 810298 h 1088428"/>
              <a:gd name="connsiteX55" fmla="*/ 1413658 w 2068978"/>
              <a:gd name="connsiteY55" fmla="*/ 814108 h 1088428"/>
              <a:gd name="connsiteX56" fmla="*/ 1425088 w 2068978"/>
              <a:gd name="connsiteY56" fmla="*/ 821728 h 1088428"/>
              <a:gd name="connsiteX57" fmla="*/ 1474618 w 2068978"/>
              <a:gd name="connsiteY57" fmla="*/ 833158 h 1088428"/>
              <a:gd name="connsiteX58" fmla="*/ 1516528 w 2068978"/>
              <a:gd name="connsiteY58" fmla="*/ 840778 h 1088428"/>
              <a:gd name="connsiteX59" fmla="*/ 1527958 w 2068978"/>
              <a:gd name="connsiteY59" fmla="*/ 844588 h 1088428"/>
              <a:gd name="connsiteX60" fmla="*/ 1550818 w 2068978"/>
              <a:gd name="connsiteY60" fmla="*/ 848398 h 1088428"/>
              <a:gd name="connsiteX61" fmla="*/ 1566058 w 2068978"/>
              <a:gd name="connsiteY61" fmla="*/ 852208 h 1088428"/>
              <a:gd name="connsiteX62" fmla="*/ 1585108 w 2068978"/>
              <a:gd name="connsiteY62" fmla="*/ 848398 h 1088428"/>
              <a:gd name="connsiteX63" fmla="*/ 1581298 w 2068978"/>
              <a:gd name="connsiteY63" fmla="*/ 833158 h 1088428"/>
              <a:gd name="connsiteX64" fmla="*/ 1554628 w 2068978"/>
              <a:gd name="connsiteY64" fmla="*/ 787438 h 1088428"/>
              <a:gd name="connsiteX65" fmla="*/ 1547008 w 2068978"/>
              <a:gd name="connsiteY65" fmla="*/ 776008 h 1088428"/>
              <a:gd name="connsiteX66" fmla="*/ 1535578 w 2068978"/>
              <a:gd name="connsiteY66" fmla="*/ 772198 h 1088428"/>
              <a:gd name="connsiteX67" fmla="*/ 1516528 w 2068978"/>
              <a:gd name="connsiteY67" fmla="*/ 737908 h 1088428"/>
              <a:gd name="connsiteX68" fmla="*/ 1505098 w 2068978"/>
              <a:gd name="connsiteY68" fmla="*/ 730288 h 1088428"/>
              <a:gd name="connsiteX69" fmla="*/ 1508908 w 2068978"/>
              <a:gd name="connsiteY69" fmla="*/ 661708 h 1088428"/>
              <a:gd name="connsiteX70" fmla="*/ 1531768 w 2068978"/>
              <a:gd name="connsiteY70" fmla="*/ 646468 h 1088428"/>
              <a:gd name="connsiteX71" fmla="*/ 1543198 w 2068978"/>
              <a:gd name="connsiteY71" fmla="*/ 638848 h 1088428"/>
              <a:gd name="connsiteX72" fmla="*/ 1554628 w 2068978"/>
              <a:gd name="connsiteY72" fmla="*/ 631228 h 1088428"/>
              <a:gd name="connsiteX73" fmla="*/ 1607968 w 2068978"/>
              <a:gd name="connsiteY73" fmla="*/ 619798 h 1088428"/>
              <a:gd name="connsiteX74" fmla="*/ 1623208 w 2068978"/>
              <a:gd name="connsiteY74" fmla="*/ 612178 h 1088428"/>
              <a:gd name="connsiteX75" fmla="*/ 1634638 w 2068978"/>
              <a:gd name="connsiteY75" fmla="*/ 604558 h 1088428"/>
              <a:gd name="connsiteX76" fmla="*/ 1661308 w 2068978"/>
              <a:gd name="connsiteY76" fmla="*/ 596938 h 1088428"/>
              <a:gd name="connsiteX77" fmla="*/ 1672738 w 2068978"/>
              <a:gd name="connsiteY77" fmla="*/ 589318 h 1088428"/>
              <a:gd name="connsiteX78" fmla="*/ 1684168 w 2068978"/>
              <a:gd name="connsiteY78" fmla="*/ 585508 h 1088428"/>
              <a:gd name="connsiteX79" fmla="*/ 1699408 w 2068978"/>
              <a:gd name="connsiteY79" fmla="*/ 577888 h 1088428"/>
              <a:gd name="connsiteX80" fmla="*/ 1710838 w 2068978"/>
              <a:gd name="connsiteY80" fmla="*/ 570268 h 1088428"/>
              <a:gd name="connsiteX81" fmla="*/ 1733698 w 2068978"/>
              <a:gd name="connsiteY81" fmla="*/ 547408 h 1088428"/>
              <a:gd name="connsiteX82" fmla="*/ 1756558 w 2068978"/>
              <a:gd name="connsiteY82" fmla="*/ 528358 h 1088428"/>
              <a:gd name="connsiteX83" fmla="*/ 1779418 w 2068978"/>
              <a:gd name="connsiteY83" fmla="*/ 513118 h 1088428"/>
              <a:gd name="connsiteX84" fmla="*/ 1806088 w 2068978"/>
              <a:gd name="connsiteY84" fmla="*/ 490258 h 1088428"/>
              <a:gd name="connsiteX85" fmla="*/ 1828948 w 2068978"/>
              <a:gd name="connsiteY85" fmla="*/ 475018 h 1088428"/>
              <a:gd name="connsiteX86" fmla="*/ 1840378 w 2068978"/>
              <a:gd name="connsiteY86" fmla="*/ 463588 h 1088428"/>
              <a:gd name="connsiteX87" fmla="*/ 1851808 w 2068978"/>
              <a:gd name="connsiteY87" fmla="*/ 455968 h 1088428"/>
              <a:gd name="connsiteX88" fmla="*/ 1859428 w 2068978"/>
              <a:gd name="connsiteY88" fmla="*/ 440728 h 1088428"/>
              <a:gd name="connsiteX89" fmla="*/ 1870858 w 2068978"/>
              <a:gd name="connsiteY89" fmla="*/ 425488 h 1088428"/>
              <a:gd name="connsiteX90" fmla="*/ 1878478 w 2068978"/>
              <a:gd name="connsiteY90" fmla="*/ 414058 h 1088428"/>
              <a:gd name="connsiteX91" fmla="*/ 1886098 w 2068978"/>
              <a:gd name="connsiteY91" fmla="*/ 391198 h 1088428"/>
              <a:gd name="connsiteX92" fmla="*/ 1882288 w 2068978"/>
              <a:gd name="connsiteY92" fmla="*/ 307378 h 1088428"/>
              <a:gd name="connsiteX93" fmla="*/ 1870858 w 2068978"/>
              <a:gd name="connsiteY93" fmla="*/ 303568 h 1088428"/>
              <a:gd name="connsiteX94" fmla="*/ 1851808 w 2068978"/>
              <a:gd name="connsiteY94" fmla="*/ 284518 h 1088428"/>
              <a:gd name="connsiteX95" fmla="*/ 1844188 w 2068978"/>
              <a:gd name="connsiteY95" fmla="*/ 273088 h 1088428"/>
              <a:gd name="connsiteX96" fmla="*/ 1840378 w 2068978"/>
              <a:gd name="connsiteY96" fmla="*/ 261658 h 1088428"/>
              <a:gd name="connsiteX97" fmla="*/ 1825138 w 2068978"/>
              <a:gd name="connsiteY97" fmla="*/ 246418 h 1088428"/>
              <a:gd name="connsiteX98" fmla="*/ 1813708 w 2068978"/>
              <a:gd name="connsiteY98" fmla="*/ 215938 h 1088428"/>
              <a:gd name="connsiteX99" fmla="*/ 1802278 w 2068978"/>
              <a:gd name="connsiteY99" fmla="*/ 204508 h 1088428"/>
              <a:gd name="connsiteX100" fmla="*/ 1790848 w 2068978"/>
              <a:gd name="connsiteY100" fmla="*/ 189268 h 1088428"/>
              <a:gd name="connsiteX101" fmla="*/ 1783228 w 2068978"/>
              <a:gd name="connsiteY101" fmla="*/ 166408 h 1088428"/>
              <a:gd name="connsiteX102" fmla="*/ 1779418 w 2068978"/>
              <a:gd name="connsiteY102" fmla="*/ 147358 h 1088428"/>
              <a:gd name="connsiteX103" fmla="*/ 1760368 w 2068978"/>
              <a:gd name="connsiteY103" fmla="*/ 116878 h 1088428"/>
              <a:gd name="connsiteX104" fmla="*/ 1752748 w 2068978"/>
              <a:gd name="connsiteY104" fmla="*/ 105448 h 1088428"/>
              <a:gd name="connsiteX105" fmla="*/ 1745128 w 2068978"/>
              <a:gd name="connsiteY105" fmla="*/ 78778 h 1088428"/>
              <a:gd name="connsiteX106" fmla="*/ 1741318 w 2068978"/>
              <a:gd name="connsiteY106" fmla="*/ 67348 h 1088428"/>
              <a:gd name="connsiteX107" fmla="*/ 1729888 w 2068978"/>
              <a:gd name="connsiteY107" fmla="*/ 59728 h 1088428"/>
              <a:gd name="connsiteX108" fmla="*/ 1726078 w 2068978"/>
              <a:gd name="connsiteY108" fmla="*/ 48298 h 1088428"/>
              <a:gd name="connsiteX109" fmla="*/ 1729888 w 2068978"/>
              <a:gd name="connsiteY109" fmla="*/ 2578 h 1088428"/>
              <a:gd name="connsiteX110" fmla="*/ 1764178 w 2068978"/>
              <a:gd name="connsiteY110" fmla="*/ 14008 h 1088428"/>
              <a:gd name="connsiteX111" fmla="*/ 1787038 w 2068978"/>
              <a:gd name="connsiteY111" fmla="*/ 29248 h 1088428"/>
              <a:gd name="connsiteX112" fmla="*/ 1798468 w 2068978"/>
              <a:gd name="connsiteY112" fmla="*/ 36868 h 1088428"/>
              <a:gd name="connsiteX113" fmla="*/ 1809898 w 2068978"/>
              <a:gd name="connsiteY113" fmla="*/ 40678 h 1088428"/>
              <a:gd name="connsiteX114" fmla="*/ 1828948 w 2068978"/>
              <a:gd name="connsiteY114" fmla="*/ 55918 h 1088428"/>
              <a:gd name="connsiteX115" fmla="*/ 1836568 w 2068978"/>
              <a:gd name="connsiteY115" fmla="*/ 67348 h 1088428"/>
              <a:gd name="connsiteX116" fmla="*/ 1847998 w 2068978"/>
              <a:gd name="connsiteY116" fmla="*/ 78778 h 1088428"/>
              <a:gd name="connsiteX117" fmla="*/ 1870858 w 2068978"/>
              <a:gd name="connsiteY117" fmla="*/ 101638 h 1088428"/>
              <a:gd name="connsiteX118" fmla="*/ 1886098 w 2068978"/>
              <a:gd name="connsiteY118" fmla="*/ 120688 h 1088428"/>
              <a:gd name="connsiteX119" fmla="*/ 1889908 w 2068978"/>
              <a:gd name="connsiteY119" fmla="*/ 135928 h 1088428"/>
              <a:gd name="connsiteX120" fmla="*/ 1908958 w 2068978"/>
              <a:gd name="connsiteY120" fmla="*/ 158788 h 1088428"/>
              <a:gd name="connsiteX121" fmla="*/ 1920388 w 2068978"/>
              <a:gd name="connsiteY121" fmla="*/ 166408 h 1088428"/>
              <a:gd name="connsiteX122" fmla="*/ 1924198 w 2068978"/>
              <a:gd name="connsiteY122" fmla="*/ 177838 h 1088428"/>
              <a:gd name="connsiteX123" fmla="*/ 1950868 w 2068978"/>
              <a:gd name="connsiteY123" fmla="*/ 196888 h 1088428"/>
              <a:gd name="connsiteX124" fmla="*/ 1954678 w 2068978"/>
              <a:gd name="connsiteY124" fmla="*/ 227368 h 1088428"/>
              <a:gd name="connsiteX125" fmla="*/ 1977538 w 2068978"/>
              <a:gd name="connsiteY125" fmla="*/ 250228 h 1088428"/>
              <a:gd name="connsiteX126" fmla="*/ 1996588 w 2068978"/>
              <a:gd name="connsiteY126" fmla="*/ 280708 h 1088428"/>
              <a:gd name="connsiteX127" fmla="*/ 2004208 w 2068978"/>
              <a:gd name="connsiteY127" fmla="*/ 307378 h 1088428"/>
              <a:gd name="connsiteX128" fmla="*/ 2008018 w 2068978"/>
              <a:gd name="connsiteY128" fmla="*/ 330238 h 1088428"/>
              <a:gd name="connsiteX129" fmla="*/ 2023258 w 2068978"/>
              <a:gd name="connsiteY129" fmla="*/ 353098 h 1088428"/>
              <a:gd name="connsiteX130" fmla="*/ 2030878 w 2068978"/>
              <a:gd name="connsiteY130" fmla="*/ 364528 h 1088428"/>
              <a:gd name="connsiteX131" fmla="*/ 2038498 w 2068978"/>
              <a:gd name="connsiteY131" fmla="*/ 375958 h 1088428"/>
              <a:gd name="connsiteX132" fmla="*/ 2042308 w 2068978"/>
              <a:gd name="connsiteY132" fmla="*/ 402628 h 1088428"/>
              <a:gd name="connsiteX133" fmla="*/ 2053738 w 2068978"/>
              <a:gd name="connsiteY133" fmla="*/ 414058 h 1088428"/>
              <a:gd name="connsiteX134" fmla="*/ 2065168 w 2068978"/>
              <a:gd name="connsiteY134" fmla="*/ 436918 h 1088428"/>
              <a:gd name="connsiteX135" fmla="*/ 2068978 w 2068978"/>
              <a:gd name="connsiteY135" fmla="*/ 463588 h 1088428"/>
              <a:gd name="connsiteX136" fmla="*/ 2065168 w 2068978"/>
              <a:gd name="connsiteY136" fmla="*/ 486448 h 1088428"/>
              <a:gd name="connsiteX137" fmla="*/ 2057548 w 2068978"/>
              <a:gd name="connsiteY137" fmla="*/ 509308 h 1088428"/>
              <a:gd name="connsiteX138" fmla="*/ 2034688 w 2068978"/>
              <a:gd name="connsiteY138" fmla="*/ 524548 h 1088428"/>
              <a:gd name="connsiteX139" fmla="*/ 2008018 w 2068978"/>
              <a:gd name="connsiteY139" fmla="*/ 528358 h 1088428"/>
              <a:gd name="connsiteX140" fmla="*/ 1992778 w 2068978"/>
              <a:gd name="connsiteY140" fmla="*/ 532168 h 1088428"/>
              <a:gd name="connsiteX141" fmla="*/ 1973728 w 2068978"/>
              <a:gd name="connsiteY141" fmla="*/ 535978 h 1088428"/>
              <a:gd name="connsiteX142" fmla="*/ 1950868 w 2068978"/>
              <a:gd name="connsiteY142" fmla="*/ 547408 h 1088428"/>
              <a:gd name="connsiteX143" fmla="*/ 1939438 w 2068978"/>
              <a:gd name="connsiteY143" fmla="*/ 555028 h 1088428"/>
              <a:gd name="connsiteX144" fmla="*/ 1916578 w 2068978"/>
              <a:gd name="connsiteY144" fmla="*/ 562648 h 1088428"/>
              <a:gd name="connsiteX145" fmla="*/ 1893718 w 2068978"/>
              <a:gd name="connsiteY145" fmla="*/ 581698 h 1088428"/>
              <a:gd name="connsiteX146" fmla="*/ 1870858 w 2068978"/>
              <a:gd name="connsiteY146" fmla="*/ 593128 h 1088428"/>
              <a:gd name="connsiteX147" fmla="*/ 1863238 w 2068978"/>
              <a:gd name="connsiteY147" fmla="*/ 604558 h 1088428"/>
              <a:gd name="connsiteX148" fmla="*/ 1840378 w 2068978"/>
              <a:gd name="connsiteY148" fmla="*/ 612178 h 1088428"/>
              <a:gd name="connsiteX149" fmla="*/ 1828948 w 2068978"/>
              <a:gd name="connsiteY149" fmla="*/ 619798 h 1088428"/>
              <a:gd name="connsiteX150" fmla="*/ 1813708 w 2068978"/>
              <a:gd name="connsiteY150" fmla="*/ 642658 h 1088428"/>
              <a:gd name="connsiteX151" fmla="*/ 1806088 w 2068978"/>
              <a:gd name="connsiteY151" fmla="*/ 654088 h 1088428"/>
              <a:gd name="connsiteX152" fmla="*/ 1783228 w 2068978"/>
              <a:gd name="connsiteY152" fmla="*/ 673138 h 1088428"/>
              <a:gd name="connsiteX153" fmla="*/ 1779418 w 2068978"/>
              <a:gd name="connsiteY153" fmla="*/ 695998 h 1088428"/>
              <a:gd name="connsiteX154" fmla="*/ 1771798 w 2068978"/>
              <a:gd name="connsiteY154" fmla="*/ 707428 h 1088428"/>
              <a:gd name="connsiteX155" fmla="*/ 1787038 w 2068978"/>
              <a:gd name="connsiteY155" fmla="*/ 779818 h 1088428"/>
              <a:gd name="connsiteX156" fmla="*/ 1790848 w 2068978"/>
              <a:gd name="connsiteY156" fmla="*/ 791248 h 1088428"/>
              <a:gd name="connsiteX157" fmla="*/ 1802278 w 2068978"/>
              <a:gd name="connsiteY157" fmla="*/ 798868 h 1088428"/>
              <a:gd name="connsiteX158" fmla="*/ 1828948 w 2068978"/>
              <a:gd name="connsiteY158" fmla="*/ 810298 h 1088428"/>
              <a:gd name="connsiteX159" fmla="*/ 1844188 w 2068978"/>
              <a:gd name="connsiteY159" fmla="*/ 817918 h 1088428"/>
              <a:gd name="connsiteX160" fmla="*/ 1859428 w 2068978"/>
              <a:gd name="connsiteY160" fmla="*/ 821728 h 1088428"/>
              <a:gd name="connsiteX161" fmla="*/ 1901338 w 2068978"/>
              <a:gd name="connsiteY161" fmla="*/ 829348 h 1088428"/>
              <a:gd name="connsiteX162" fmla="*/ 1912768 w 2068978"/>
              <a:gd name="connsiteY162" fmla="*/ 836968 h 1088428"/>
              <a:gd name="connsiteX163" fmla="*/ 1924198 w 2068978"/>
              <a:gd name="connsiteY163" fmla="*/ 840778 h 1088428"/>
              <a:gd name="connsiteX164" fmla="*/ 1943248 w 2068978"/>
              <a:gd name="connsiteY164" fmla="*/ 856018 h 1088428"/>
              <a:gd name="connsiteX165" fmla="*/ 1954678 w 2068978"/>
              <a:gd name="connsiteY165" fmla="*/ 878878 h 1088428"/>
              <a:gd name="connsiteX166" fmla="*/ 1958488 w 2068978"/>
              <a:gd name="connsiteY166" fmla="*/ 890308 h 1088428"/>
              <a:gd name="connsiteX167" fmla="*/ 1962298 w 2068978"/>
              <a:gd name="connsiteY167" fmla="*/ 916978 h 1088428"/>
              <a:gd name="connsiteX168" fmla="*/ 1969918 w 2068978"/>
              <a:gd name="connsiteY168" fmla="*/ 928408 h 1088428"/>
              <a:gd name="connsiteX169" fmla="*/ 1966108 w 2068978"/>
              <a:gd name="connsiteY169" fmla="*/ 1019848 h 1088428"/>
              <a:gd name="connsiteX170" fmla="*/ 1943248 w 2068978"/>
              <a:gd name="connsiteY170" fmla="*/ 1027468 h 1088428"/>
              <a:gd name="connsiteX171" fmla="*/ 1931818 w 2068978"/>
              <a:gd name="connsiteY171" fmla="*/ 1031278 h 1088428"/>
              <a:gd name="connsiteX172" fmla="*/ 1882288 w 2068978"/>
              <a:gd name="connsiteY172" fmla="*/ 1046518 h 1088428"/>
              <a:gd name="connsiteX173" fmla="*/ 1870858 w 2068978"/>
              <a:gd name="connsiteY173" fmla="*/ 1050328 h 1088428"/>
              <a:gd name="connsiteX174" fmla="*/ 1828948 w 2068978"/>
              <a:gd name="connsiteY174" fmla="*/ 1054138 h 1088428"/>
              <a:gd name="connsiteX175" fmla="*/ 1764178 w 2068978"/>
              <a:gd name="connsiteY175" fmla="*/ 1061758 h 1088428"/>
              <a:gd name="connsiteX176" fmla="*/ 1752748 w 2068978"/>
              <a:gd name="connsiteY176" fmla="*/ 1069378 h 1088428"/>
              <a:gd name="connsiteX177" fmla="*/ 1714648 w 2068978"/>
              <a:gd name="connsiteY177" fmla="*/ 1076998 h 1088428"/>
              <a:gd name="connsiteX178" fmla="*/ 1676548 w 2068978"/>
              <a:gd name="connsiteY178" fmla="*/ 1088428 h 1088428"/>
              <a:gd name="connsiteX179" fmla="*/ 1379368 w 2068978"/>
              <a:gd name="connsiteY179" fmla="*/ 1084618 h 1088428"/>
              <a:gd name="connsiteX180" fmla="*/ 1352698 w 2068978"/>
              <a:gd name="connsiteY180" fmla="*/ 1080808 h 1088428"/>
              <a:gd name="connsiteX181" fmla="*/ 1295548 w 2068978"/>
              <a:gd name="connsiteY181" fmla="*/ 1073188 h 1088428"/>
              <a:gd name="connsiteX182" fmla="*/ 1230778 w 2068978"/>
              <a:gd name="connsiteY182" fmla="*/ 1067473 h 1088428"/>
              <a:gd name="connsiteX183" fmla="*/ 1219348 w 2068978"/>
              <a:gd name="connsiteY183" fmla="*/ 1067473 h 1088428"/>
              <a:gd name="connsiteX184" fmla="*/ 1188868 w 2068978"/>
              <a:gd name="connsiteY184" fmla="*/ 1069378 h 1088428"/>
              <a:gd name="connsiteX185" fmla="*/ 1169818 w 2068978"/>
              <a:gd name="connsiteY185" fmla="*/ 1059853 h 1088428"/>
              <a:gd name="connsiteX186" fmla="*/ 1150768 w 2068978"/>
              <a:gd name="connsiteY186" fmla="*/ 1061758 h 1088428"/>
              <a:gd name="connsiteX187" fmla="*/ 952648 w 2068978"/>
              <a:gd name="connsiteY187" fmla="*/ 1035088 h 1088428"/>
              <a:gd name="connsiteX188" fmla="*/ 937408 w 2068978"/>
              <a:gd name="connsiteY188" fmla="*/ 1031278 h 1088428"/>
              <a:gd name="connsiteX189" fmla="*/ 925978 w 2068978"/>
              <a:gd name="connsiteY189" fmla="*/ 1027468 h 1088428"/>
              <a:gd name="connsiteX190" fmla="*/ 899308 w 2068978"/>
              <a:gd name="connsiteY190" fmla="*/ 1031278 h 1088428"/>
              <a:gd name="connsiteX191" fmla="*/ 887878 w 2068978"/>
              <a:gd name="connsiteY191" fmla="*/ 1035088 h 1088428"/>
              <a:gd name="connsiteX192" fmla="*/ 868828 w 2068978"/>
              <a:gd name="connsiteY192" fmla="*/ 1031278 h 1088428"/>
              <a:gd name="connsiteX193" fmla="*/ 838348 w 2068978"/>
              <a:gd name="connsiteY193" fmla="*/ 1023658 h 1088428"/>
              <a:gd name="connsiteX194" fmla="*/ 811678 w 2068978"/>
              <a:gd name="connsiteY194" fmla="*/ 1019848 h 1088428"/>
              <a:gd name="connsiteX195" fmla="*/ 781198 w 2068978"/>
              <a:gd name="connsiteY195" fmla="*/ 1012228 h 1088428"/>
              <a:gd name="connsiteX196" fmla="*/ 773578 w 2068978"/>
              <a:gd name="connsiteY196" fmla="*/ 1000798 h 1088428"/>
              <a:gd name="connsiteX197" fmla="*/ 762148 w 2068978"/>
              <a:gd name="connsiteY197" fmla="*/ 996988 h 1088428"/>
              <a:gd name="connsiteX198" fmla="*/ 727858 w 2068978"/>
              <a:gd name="connsiteY198" fmla="*/ 993178 h 1088428"/>
              <a:gd name="connsiteX199" fmla="*/ 701188 w 2068978"/>
              <a:gd name="connsiteY199" fmla="*/ 977938 h 1088428"/>
              <a:gd name="connsiteX200" fmla="*/ 685948 w 2068978"/>
              <a:gd name="connsiteY200" fmla="*/ 974128 h 1088428"/>
              <a:gd name="connsiteX201" fmla="*/ 644038 w 2068978"/>
              <a:gd name="connsiteY201" fmla="*/ 966508 h 1088428"/>
              <a:gd name="connsiteX202" fmla="*/ 632608 w 2068978"/>
              <a:gd name="connsiteY202" fmla="*/ 962698 h 1088428"/>
              <a:gd name="connsiteX203" fmla="*/ 602128 w 2068978"/>
              <a:gd name="connsiteY203" fmla="*/ 955078 h 1088428"/>
              <a:gd name="connsiteX204" fmla="*/ 590698 w 2068978"/>
              <a:gd name="connsiteY204" fmla="*/ 947458 h 1088428"/>
              <a:gd name="connsiteX205" fmla="*/ 564028 w 2068978"/>
              <a:gd name="connsiteY205" fmla="*/ 943648 h 1088428"/>
              <a:gd name="connsiteX206" fmla="*/ 529738 w 2068978"/>
              <a:gd name="connsiteY206" fmla="*/ 928408 h 1088428"/>
              <a:gd name="connsiteX207" fmla="*/ 499258 w 2068978"/>
              <a:gd name="connsiteY207" fmla="*/ 916978 h 1088428"/>
              <a:gd name="connsiteX208" fmla="*/ 487828 w 2068978"/>
              <a:gd name="connsiteY208" fmla="*/ 905548 h 1088428"/>
              <a:gd name="connsiteX209" fmla="*/ 472588 w 2068978"/>
              <a:gd name="connsiteY209" fmla="*/ 901738 h 1088428"/>
              <a:gd name="connsiteX210" fmla="*/ 461158 w 2068978"/>
              <a:gd name="connsiteY210" fmla="*/ 897928 h 1088428"/>
              <a:gd name="connsiteX211" fmla="*/ 419248 w 2068978"/>
              <a:gd name="connsiteY211" fmla="*/ 886498 h 1088428"/>
              <a:gd name="connsiteX212" fmla="*/ 392578 w 2068978"/>
              <a:gd name="connsiteY212" fmla="*/ 878878 h 1088428"/>
              <a:gd name="connsiteX213" fmla="*/ 365908 w 2068978"/>
              <a:gd name="connsiteY213" fmla="*/ 871258 h 1088428"/>
              <a:gd name="connsiteX214" fmla="*/ 354478 w 2068978"/>
              <a:gd name="connsiteY214" fmla="*/ 863638 h 1088428"/>
              <a:gd name="connsiteX215" fmla="*/ 331618 w 2068978"/>
              <a:gd name="connsiteY215" fmla="*/ 856018 h 1088428"/>
              <a:gd name="connsiteX216" fmla="*/ 274468 w 2068978"/>
              <a:gd name="connsiteY216" fmla="*/ 835063 h 1088428"/>
              <a:gd name="connsiteX217" fmla="*/ 257323 w 2068978"/>
              <a:gd name="connsiteY217" fmla="*/ 827443 h 1088428"/>
              <a:gd name="connsiteX218" fmla="*/ 247798 w 2068978"/>
              <a:gd name="connsiteY218" fmla="*/ 816013 h 1088428"/>
              <a:gd name="connsiteX219" fmla="*/ 236368 w 2068978"/>
              <a:gd name="connsiteY219" fmla="*/ 808393 h 1088428"/>
              <a:gd name="connsiteX220" fmla="*/ 211603 w 2068978"/>
              <a:gd name="connsiteY220" fmla="*/ 798868 h 1088428"/>
              <a:gd name="connsiteX221" fmla="*/ 194458 w 2068978"/>
              <a:gd name="connsiteY221" fmla="*/ 793153 h 1088428"/>
              <a:gd name="connsiteX222" fmla="*/ 171598 w 2068978"/>
              <a:gd name="connsiteY222" fmla="*/ 779818 h 1088428"/>
              <a:gd name="connsiteX223" fmla="*/ 148738 w 2068978"/>
              <a:gd name="connsiteY223" fmla="*/ 770293 h 1088428"/>
              <a:gd name="connsiteX224" fmla="*/ 135403 w 2068978"/>
              <a:gd name="connsiteY224" fmla="*/ 764578 h 1088428"/>
              <a:gd name="connsiteX225" fmla="*/ 125878 w 2068978"/>
              <a:gd name="connsiteY225" fmla="*/ 756958 h 1088428"/>
              <a:gd name="connsiteX226" fmla="*/ 103018 w 2068978"/>
              <a:gd name="connsiteY226" fmla="*/ 737908 h 1088428"/>
              <a:gd name="connsiteX227" fmla="*/ 80158 w 2068978"/>
              <a:gd name="connsiteY227" fmla="*/ 715048 h 1088428"/>
              <a:gd name="connsiteX228" fmla="*/ 57298 w 2068978"/>
              <a:gd name="connsiteY228" fmla="*/ 699808 h 1088428"/>
              <a:gd name="connsiteX229" fmla="*/ 34438 w 2068978"/>
              <a:gd name="connsiteY229" fmla="*/ 684568 h 1088428"/>
              <a:gd name="connsiteX230" fmla="*/ 26818 w 2068978"/>
              <a:gd name="connsiteY230" fmla="*/ 673138 h 1088428"/>
              <a:gd name="connsiteX231" fmla="*/ 15388 w 2068978"/>
              <a:gd name="connsiteY231" fmla="*/ 650278 h 1088428"/>
              <a:gd name="connsiteX232" fmla="*/ 7768 w 2068978"/>
              <a:gd name="connsiteY232" fmla="*/ 615988 h 1088428"/>
              <a:gd name="connsiteX233" fmla="*/ 148 w 2068978"/>
              <a:gd name="connsiteY233" fmla="*/ 654088 h 1088428"/>
              <a:gd name="connsiteX0" fmla="*/ 148 w 2068978"/>
              <a:gd name="connsiteY0" fmla="*/ 654088 h 1084618"/>
              <a:gd name="connsiteX1" fmla="*/ 3958 w 2068978"/>
              <a:gd name="connsiteY1" fmla="*/ 593128 h 1084618"/>
              <a:gd name="connsiteX2" fmla="*/ 11578 w 2068978"/>
              <a:gd name="connsiteY2" fmla="*/ 577888 h 1084618"/>
              <a:gd name="connsiteX3" fmla="*/ 30628 w 2068978"/>
              <a:gd name="connsiteY3" fmla="*/ 555028 h 1084618"/>
              <a:gd name="connsiteX4" fmla="*/ 34438 w 2068978"/>
              <a:gd name="connsiteY4" fmla="*/ 535978 h 1084618"/>
              <a:gd name="connsiteX5" fmla="*/ 45868 w 2068978"/>
              <a:gd name="connsiteY5" fmla="*/ 524548 h 1084618"/>
              <a:gd name="connsiteX6" fmla="*/ 53488 w 2068978"/>
              <a:gd name="connsiteY6" fmla="*/ 513118 h 1084618"/>
              <a:gd name="connsiteX7" fmla="*/ 64918 w 2068978"/>
              <a:gd name="connsiteY7" fmla="*/ 497878 h 1084618"/>
              <a:gd name="connsiteX8" fmla="*/ 76348 w 2068978"/>
              <a:gd name="connsiteY8" fmla="*/ 486448 h 1084618"/>
              <a:gd name="connsiteX9" fmla="*/ 103018 w 2068978"/>
              <a:gd name="connsiteY9" fmla="*/ 452158 h 1084618"/>
              <a:gd name="connsiteX10" fmla="*/ 110638 w 2068978"/>
              <a:gd name="connsiteY10" fmla="*/ 440728 h 1084618"/>
              <a:gd name="connsiteX11" fmla="*/ 129688 w 2068978"/>
              <a:gd name="connsiteY11" fmla="*/ 433108 h 1084618"/>
              <a:gd name="connsiteX12" fmla="*/ 152548 w 2068978"/>
              <a:gd name="connsiteY12" fmla="*/ 410248 h 1084618"/>
              <a:gd name="connsiteX13" fmla="*/ 175408 w 2068978"/>
              <a:gd name="connsiteY13" fmla="*/ 398818 h 1084618"/>
              <a:gd name="connsiteX14" fmla="*/ 198268 w 2068978"/>
              <a:gd name="connsiteY14" fmla="*/ 379768 h 1084618"/>
              <a:gd name="connsiteX15" fmla="*/ 213508 w 2068978"/>
              <a:gd name="connsiteY15" fmla="*/ 375958 h 1084618"/>
              <a:gd name="connsiteX16" fmla="*/ 224938 w 2068978"/>
              <a:gd name="connsiteY16" fmla="*/ 368338 h 1084618"/>
              <a:gd name="connsiteX17" fmla="*/ 236368 w 2068978"/>
              <a:gd name="connsiteY17" fmla="*/ 364528 h 1084618"/>
              <a:gd name="connsiteX18" fmla="*/ 259228 w 2068978"/>
              <a:gd name="connsiteY18" fmla="*/ 349288 h 1084618"/>
              <a:gd name="connsiteX19" fmla="*/ 293518 w 2068978"/>
              <a:gd name="connsiteY19" fmla="*/ 341668 h 1084618"/>
              <a:gd name="connsiteX20" fmla="*/ 304948 w 2068978"/>
              <a:gd name="connsiteY20" fmla="*/ 337858 h 1084618"/>
              <a:gd name="connsiteX21" fmla="*/ 434488 w 2068978"/>
              <a:gd name="connsiteY21" fmla="*/ 341668 h 1084618"/>
              <a:gd name="connsiteX22" fmla="*/ 445918 w 2068978"/>
              <a:gd name="connsiteY22" fmla="*/ 349288 h 1084618"/>
              <a:gd name="connsiteX23" fmla="*/ 468778 w 2068978"/>
              <a:gd name="connsiteY23" fmla="*/ 356908 h 1084618"/>
              <a:gd name="connsiteX24" fmla="*/ 499258 w 2068978"/>
              <a:gd name="connsiteY24" fmla="*/ 375958 h 1084618"/>
              <a:gd name="connsiteX25" fmla="*/ 522118 w 2068978"/>
              <a:gd name="connsiteY25" fmla="*/ 391198 h 1084618"/>
              <a:gd name="connsiteX26" fmla="*/ 533548 w 2068978"/>
              <a:gd name="connsiteY26" fmla="*/ 398818 h 1084618"/>
              <a:gd name="connsiteX27" fmla="*/ 560218 w 2068978"/>
              <a:gd name="connsiteY27" fmla="*/ 417868 h 1084618"/>
              <a:gd name="connsiteX28" fmla="*/ 583078 w 2068978"/>
              <a:gd name="connsiteY28" fmla="*/ 433108 h 1084618"/>
              <a:gd name="connsiteX29" fmla="*/ 590698 w 2068978"/>
              <a:gd name="connsiteY29" fmla="*/ 444538 h 1084618"/>
              <a:gd name="connsiteX30" fmla="*/ 602128 w 2068978"/>
              <a:gd name="connsiteY30" fmla="*/ 455968 h 1084618"/>
              <a:gd name="connsiteX31" fmla="*/ 613558 w 2068978"/>
              <a:gd name="connsiteY31" fmla="*/ 478828 h 1084618"/>
              <a:gd name="connsiteX32" fmla="*/ 617368 w 2068978"/>
              <a:gd name="connsiteY32" fmla="*/ 490258 h 1084618"/>
              <a:gd name="connsiteX33" fmla="*/ 624988 w 2068978"/>
              <a:gd name="connsiteY33" fmla="*/ 501688 h 1084618"/>
              <a:gd name="connsiteX34" fmla="*/ 632608 w 2068978"/>
              <a:gd name="connsiteY34" fmla="*/ 516928 h 1084618"/>
              <a:gd name="connsiteX35" fmla="*/ 655468 w 2068978"/>
              <a:gd name="connsiteY35" fmla="*/ 539788 h 1084618"/>
              <a:gd name="connsiteX36" fmla="*/ 682138 w 2068978"/>
              <a:gd name="connsiteY36" fmla="*/ 577888 h 1084618"/>
              <a:gd name="connsiteX37" fmla="*/ 689758 w 2068978"/>
              <a:gd name="connsiteY37" fmla="*/ 589318 h 1084618"/>
              <a:gd name="connsiteX38" fmla="*/ 704998 w 2068978"/>
              <a:gd name="connsiteY38" fmla="*/ 627418 h 1084618"/>
              <a:gd name="connsiteX39" fmla="*/ 708808 w 2068978"/>
              <a:gd name="connsiteY39" fmla="*/ 642658 h 1084618"/>
              <a:gd name="connsiteX40" fmla="*/ 727858 w 2068978"/>
              <a:gd name="connsiteY40" fmla="*/ 673138 h 1084618"/>
              <a:gd name="connsiteX41" fmla="*/ 735478 w 2068978"/>
              <a:gd name="connsiteY41" fmla="*/ 699808 h 1084618"/>
              <a:gd name="connsiteX42" fmla="*/ 743098 w 2068978"/>
              <a:gd name="connsiteY42" fmla="*/ 711238 h 1084618"/>
              <a:gd name="connsiteX43" fmla="*/ 758338 w 2068978"/>
              <a:gd name="connsiteY43" fmla="*/ 734098 h 1084618"/>
              <a:gd name="connsiteX44" fmla="*/ 765958 w 2068978"/>
              <a:gd name="connsiteY44" fmla="*/ 745528 h 1084618"/>
              <a:gd name="connsiteX45" fmla="*/ 788818 w 2068978"/>
              <a:gd name="connsiteY45" fmla="*/ 764578 h 1084618"/>
              <a:gd name="connsiteX46" fmla="*/ 796438 w 2068978"/>
              <a:gd name="connsiteY46" fmla="*/ 776008 h 1084618"/>
              <a:gd name="connsiteX47" fmla="*/ 823108 w 2068978"/>
              <a:gd name="connsiteY47" fmla="*/ 783628 h 1084618"/>
              <a:gd name="connsiteX48" fmla="*/ 887878 w 2068978"/>
              <a:gd name="connsiteY48" fmla="*/ 795058 h 1084618"/>
              <a:gd name="connsiteX49" fmla="*/ 1185058 w 2068978"/>
              <a:gd name="connsiteY49" fmla="*/ 798868 h 1084618"/>
              <a:gd name="connsiteX50" fmla="*/ 1215538 w 2068978"/>
              <a:gd name="connsiteY50" fmla="*/ 791248 h 1084618"/>
              <a:gd name="connsiteX51" fmla="*/ 1322218 w 2068978"/>
              <a:gd name="connsiteY51" fmla="*/ 795058 h 1084618"/>
              <a:gd name="connsiteX52" fmla="*/ 1333648 w 2068978"/>
              <a:gd name="connsiteY52" fmla="*/ 798868 h 1084618"/>
              <a:gd name="connsiteX53" fmla="*/ 1371748 w 2068978"/>
              <a:gd name="connsiteY53" fmla="*/ 802678 h 1084618"/>
              <a:gd name="connsiteX54" fmla="*/ 1394608 w 2068978"/>
              <a:gd name="connsiteY54" fmla="*/ 810298 h 1084618"/>
              <a:gd name="connsiteX55" fmla="*/ 1413658 w 2068978"/>
              <a:gd name="connsiteY55" fmla="*/ 814108 h 1084618"/>
              <a:gd name="connsiteX56" fmla="*/ 1425088 w 2068978"/>
              <a:gd name="connsiteY56" fmla="*/ 821728 h 1084618"/>
              <a:gd name="connsiteX57" fmla="*/ 1474618 w 2068978"/>
              <a:gd name="connsiteY57" fmla="*/ 833158 h 1084618"/>
              <a:gd name="connsiteX58" fmla="*/ 1516528 w 2068978"/>
              <a:gd name="connsiteY58" fmla="*/ 840778 h 1084618"/>
              <a:gd name="connsiteX59" fmla="*/ 1527958 w 2068978"/>
              <a:gd name="connsiteY59" fmla="*/ 844588 h 1084618"/>
              <a:gd name="connsiteX60" fmla="*/ 1550818 w 2068978"/>
              <a:gd name="connsiteY60" fmla="*/ 848398 h 1084618"/>
              <a:gd name="connsiteX61" fmla="*/ 1566058 w 2068978"/>
              <a:gd name="connsiteY61" fmla="*/ 852208 h 1084618"/>
              <a:gd name="connsiteX62" fmla="*/ 1585108 w 2068978"/>
              <a:gd name="connsiteY62" fmla="*/ 848398 h 1084618"/>
              <a:gd name="connsiteX63" fmla="*/ 1581298 w 2068978"/>
              <a:gd name="connsiteY63" fmla="*/ 833158 h 1084618"/>
              <a:gd name="connsiteX64" fmla="*/ 1554628 w 2068978"/>
              <a:gd name="connsiteY64" fmla="*/ 787438 h 1084618"/>
              <a:gd name="connsiteX65" fmla="*/ 1547008 w 2068978"/>
              <a:gd name="connsiteY65" fmla="*/ 776008 h 1084618"/>
              <a:gd name="connsiteX66" fmla="*/ 1535578 w 2068978"/>
              <a:gd name="connsiteY66" fmla="*/ 772198 h 1084618"/>
              <a:gd name="connsiteX67" fmla="*/ 1516528 w 2068978"/>
              <a:gd name="connsiteY67" fmla="*/ 737908 h 1084618"/>
              <a:gd name="connsiteX68" fmla="*/ 1505098 w 2068978"/>
              <a:gd name="connsiteY68" fmla="*/ 730288 h 1084618"/>
              <a:gd name="connsiteX69" fmla="*/ 1508908 w 2068978"/>
              <a:gd name="connsiteY69" fmla="*/ 661708 h 1084618"/>
              <a:gd name="connsiteX70" fmla="*/ 1531768 w 2068978"/>
              <a:gd name="connsiteY70" fmla="*/ 646468 h 1084618"/>
              <a:gd name="connsiteX71" fmla="*/ 1543198 w 2068978"/>
              <a:gd name="connsiteY71" fmla="*/ 638848 h 1084618"/>
              <a:gd name="connsiteX72" fmla="*/ 1554628 w 2068978"/>
              <a:gd name="connsiteY72" fmla="*/ 631228 h 1084618"/>
              <a:gd name="connsiteX73" fmla="*/ 1607968 w 2068978"/>
              <a:gd name="connsiteY73" fmla="*/ 619798 h 1084618"/>
              <a:gd name="connsiteX74" fmla="*/ 1623208 w 2068978"/>
              <a:gd name="connsiteY74" fmla="*/ 612178 h 1084618"/>
              <a:gd name="connsiteX75" fmla="*/ 1634638 w 2068978"/>
              <a:gd name="connsiteY75" fmla="*/ 604558 h 1084618"/>
              <a:gd name="connsiteX76" fmla="*/ 1661308 w 2068978"/>
              <a:gd name="connsiteY76" fmla="*/ 596938 h 1084618"/>
              <a:gd name="connsiteX77" fmla="*/ 1672738 w 2068978"/>
              <a:gd name="connsiteY77" fmla="*/ 589318 h 1084618"/>
              <a:gd name="connsiteX78" fmla="*/ 1684168 w 2068978"/>
              <a:gd name="connsiteY78" fmla="*/ 585508 h 1084618"/>
              <a:gd name="connsiteX79" fmla="*/ 1699408 w 2068978"/>
              <a:gd name="connsiteY79" fmla="*/ 577888 h 1084618"/>
              <a:gd name="connsiteX80" fmla="*/ 1710838 w 2068978"/>
              <a:gd name="connsiteY80" fmla="*/ 570268 h 1084618"/>
              <a:gd name="connsiteX81" fmla="*/ 1733698 w 2068978"/>
              <a:gd name="connsiteY81" fmla="*/ 547408 h 1084618"/>
              <a:gd name="connsiteX82" fmla="*/ 1756558 w 2068978"/>
              <a:gd name="connsiteY82" fmla="*/ 528358 h 1084618"/>
              <a:gd name="connsiteX83" fmla="*/ 1779418 w 2068978"/>
              <a:gd name="connsiteY83" fmla="*/ 513118 h 1084618"/>
              <a:gd name="connsiteX84" fmla="*/ 1806088 w 2068978"/>
              <a:gd name="connsiteY84" fmla="*/ 490258 h 1084618"/>
              <a:gd name="connsiteX85" fmla="*/ 1828948 w 2068978"/>
              <a:gd name="connsiteY85" fmla="*/ 475018 h 1084618"/>
              <a:gd name="connsiteX86" fmla="*/ 1840378 w 2068978"/>
              <a:gd name="connsiteY86" fmla="*/ 463588 h 1084618"/>
              <a:gd name="connsiteX87" fmla="*/ 1851808 w 2068978"/>
              <a:gd name="connsiteY87" fmla="*/ 455968 h 1084618"/>
              <a:gd name="connsiteX88" fmla="*/ 1859428 w 2068978"/>
              <a:gd name="connsiteY88" fmla="*/ 440728 h 1084618"/>
              <a:gd name="connsiteX89" fmla="*/ 1870858 w 2068978"/>
              <a:gd name="connsiteY89" fmla="*/ 425488 h 1084618"/>
              <a:gd name="connsiteX90" fmla="*/ 1878478 w 2068978"/>
              <a:gd name="connsiteY90" fmla="*/ 414058 h 1084618"/>
              <a:gd name="connsiteX91" fmla="*/ 1886098 w 2068978"/>
              <a:gd name="connsiteY91" fmla="*/ 391198 h 1084618"/>
              <a:gd name="connsiteX92" fmla="*/ 1882288 w 2068978"/>
              <a:gd name="connsiteY92" fmla="*/ 307378 h 1084618"/>
              <a:gd name="connsiteX93" fmla="*/ 1870858 w 2068978"/>
              <a:gd name="connsiteY93" fmla="*/ 303568 h 1084618"/>
              <a:gd name="connsiteX94" fmla="*/ 1851808 w 2068978"/>
              <a:gd name="connsiteY94" fmla="*/ 284518 h 1084618"/>
              <a:gd name="connsiteX95" fmla="*/ 1844188 w 2068978"/>
              <a:gd name="connsiteY95" fmla="*/ 273088 h 1084618"/>
              <a:gd name="connsiteX96" fmla="*/ 1840378 w 2068978"/>
              <a:gd name="connsiteY96" fmla="*/ 261658 h 1084618"/>
              <a:gd name="connsiteX97" fmla="*/ 1825138 w 2068978"/>
              <a:gd name="connsiteY97" fmla="*/ 246418 h 1084618"/>
              <a:gd name="connsiteX98" fmla="*/ 1813708 w 2068978"/>
              <a:gd name="connsiteY98" fmla="*/ 215938 h 1084618"/>
              <a:gd name="connsiteX99" fmla="*/ 1802278 w 2068978"/>
              <a:gd name="connsiteY99" fmla="*/ 204508 h 1084618"/>
              <a:gd name="connsiteX100" fmla="*/ 1790848 w 2068978"/>
              <a:gd name="connsiteY100" fmla="*/ 189268 h 1084618"/>
              <a:gd name="connsiteX101" fmla="*/ 1783228 w 2068978"/>
              <a:gd name="connsiteY101" fmla="*/ 166408 h 1084618"/>
              <a:gd name="connsiteX102" fmla="*/ 1779418 w 2068978"/>
              <a:gd name="connsiteY102" fmla="*/ 147358 h 1084618"/>
              <a:gd name="connsiteX103" fmla="*/ 1760368 w 2068978"/>
              <a:gd name="connsiteY103" fmla="*/ 116878 h 1084618"/>
              <a:gd name="connsiteX104" fmla="*/ 1752748 w 2068978"/>
              <a:gd name="connsiteY104" fmla="*/ 105448 h 1084618"/>
              <a:gd name="connsiteX105" fmla="*/ 1745128 w 2068978"/>
              <a:gd name="connsiteY105" fmla="*/ 78778 h 1084618"/>
              <a:gd name="connsiteX106" fmla="*/ 1741318 w 2068978"/>
              <a:gd name="connsiteY106" fmla="*/ 67348 h 1084618"/>
              <a:gd name="connsiteX107" fmla="*/ 1729888 w 2068978"/>
              <a:gd name="connsiteY107" fmla="*/ 59728 h 1084618"/>
              <a:gd name="connsiteX108" fmla="*/ 1726078 w 2068978"/>
              <a:gd name="connsiteY108" fmla="*/ 48298 h 1084618"/>
              <a:gd name="connsiteX109" fmla="*/ 1729888 w 2068978"/>
              <a:gd name="connsiteY109" fmla="*/ 2578 h 1084618"/>
              <a:gd name="connsiteX110" fmla="*/ 1764178 w 2068978"/>
              <a:gd name="connsiteY110" fmla="*/ 14008 h 1084618"/>
              <a:gd name="connsiteX111" fmla="*/ 1787038 w 2068978"/>
              <a:gd name="connsiteY111" fmla="*/ 29248 h 1084618"/>
              <a:gd name="connsiteX112" fmla="*/ 1798468 w 2068978"/>
              <a:gd name="connsiteY112" fmla="*/ 36868 h 1084618"/>
              <a:gd name="connsiteX113" fmla="*/ 1809898 w 2068978"/>
              <a:gd name="connsiteY113" fmla="*/ 40678 h 1084618"/>
              <a:gd name="connsiteX114" fmla="*/ 1828948 w 2068978"/>
              <a:gd name="connsiteY114" fmla="*/ 55918 h 1084618"/>
              <a:gd name="connsiteX115" fmla="*/ 1836568 w 2068978"/>
              <a:gd name="connsiteY115" fmla="*/ 67348 h 1084618"/>
              <a:gd name="connsiteX116" fmla="*/ 1847998 w 2068978"/>
              <a:gd name="connsiteY116" fmla="*/ 78778 h 1084618"/>
              <a:gd name="connsiteX117" fmla="*/ 1870858 w 2068978"/>
              <a:gd name="connsiteY117" fmla="*/ 101638 h 1084618"/>
              <a:gd name="connsiteX118" fmla="*/ 1886098 w 2068978"/>
              <a:gd name="connsiteY118" fmla="*/ 120688 h 1084618"/>
              <a:gd name="connsiteX119" fmla="*/ 1889908 w 2068978"/>
              <a:gd name="connsiteY119" fmla="*/ 135928 h 1084618"/>
              <a:gd name="connsiteX120" fmla="*/ 1908958 w 2068978"/>
              <a:gd name="connsiteY120" fmla="*/ 158788 h 1084618"/>
              <a:gd name="connsiteX121" fmla="*/ 1920388 w 2068978"/>
              <a:gd name="connsiteY121" fmla="*/ 166408 h 1084618"/>
              <a:gd name="connsiteX122" fmla="*/ 1924198 w 2068978"/>
              <a:gd name="connsiteY122" fmla="*/ 177838 h 1084618"/>
              <a:gd name="connsiteX123" fmla="*/ 1950868 w 2068978"/>
              <a:gd name="connsiteY123" fmla="*/ 196888 h 1084618"/>
              <a:gd name="connsiteX124" fmla="*/ 1954678 w 2068978"/>
              <a:gd name="connsiteY124" fmla="*/ 227368 h 1084618"/>
              <a:gd name="connsiteX125" fmla="*/ 1977538 w 2068978"/>
              <a:gd name="connsiteY125" fmla="*/ 250228 h 1084618"/>
              <a:gd name="connsiteX126" fmla="*/ 1996588 w 2068978"/>
              <a:gd name="connsiteY126" fmla="*/ 280708 h 1084618"/>
              <a:gd name="connsiteX127" fmla="*/ 2004208 w 2068978"/>
              <a:gd name="connsiteY127" fmla="*/ 307378 h 1084618"/>
              <a:gd name="connsiteX128" fmla="*/ 2008018 w 2068978"/>
              <a:gd name="connsiteY128" fmla="*/ 330238 h 1084618"/>
              <a:gd name="connsiteX129" fmla="*/ 2023258 w 2068978"/>
              <a:gd name="connsiteY129" fmla="*/ 353098 h 1084618"/>
              <a:gd name="connsiteX130" fmla="*/ 2030878 w 2068978"/>
              <a:gd name="connsiteY130" fmla="*/ 364528 h 1084618"/>
              <a:gd name="connsiteX131" fmla="*/ 2038498 w 2068978"/>
              <a:gd name="connsiteY131" fmla="*/ 375958 h 1084618"/>
              <a:gd name="connsiteX132" fmla="*/ 2042308 w 2068978"/>
              <a:gd name="connsiteY132" fmla="*/ 402628 h 1084618"/>
              <a:gd name="connsiteX133" fmla="*/ 2053738 w 2068978"/>
              <a:gd name="connsiteY133" fmla="*/ 414058 h 1084618"/>
              <a:gd name="connsiteX134" fmla="*/ 2065168 w 2068978"/>
              <a:gd name="connsiteY134" fmla="*/ 436918 h 1084618"/>
              <a:gd name="connsiteX135" fmla="*/ 2068978 w 2068978"/>
              <a:gd name="connsiteY135" fmla="*/ 463588 h 1084618"/>
              <a:gd name="connsiteX136" fmla="*/ 2065168 w 2068978"/>
              <a:gd name="connsiteY136" fmla="*/ 486448 h 1084618"/>
              <a:gd name="connsiteX137" fmla="*/ 2057548 w 2068978"/>
              <a:gd name="connsiteY137" fmla="*/ 509308 h 1084618"/>
              <a:gd name="connsiteX138" fmla="*/ 2034688 w 2068978"/>
              <a:gd name="connsiteY138" fmla="*/ 524548 h 1084618"/>
              <a:gd name="connsiteX139" fmla="*/ 2008018 w 2068978"/>
              <a:gd name="connsiteY139" fmla="*/ 528358 h 1084618"/>
              <a:gd name="connsiteX140" fmla="*/ 1992778 w 2068978"/>
              <a:gd name="connsiteY140" fmla="*/ 532168 h 1084618"/>
              <a:gd name="connsiteX141" fmla="*/ 1973728 w 2068978"/>
              <a:gd name="connsiteY141" fmla="*/ 535978 h 1084618"/>
              <a:gd name="connsiteX142" fmla="*/ 1950868 w 2068978"/>
              <a:gd name="connsiteY142" fmla="*/ 547408 h 1084618"/>
              <a:gd name="connsiteX143" fmla="*/ 1939438 w 2068978"/>
              <a:gd name="connsiteY143" fmla="*/ 555028 h 1084618"/>
              <a:gd name="connsiteX144" fmla="*/ 1916578 w 2068978"/>
              <a:gd name="connsiteY144" fmla="*/ 562648 h 1084618"/>
              <a:gd name="connsiteX145" fmla="*/ 1893718 w 2068978"/>
              <a:gd name="connsiteY145" fmla="*/ 581698 h 1084618"/>
              <a:gd name="connsiteX146" fmla="*/ 1870858 w 2068978"/>
              <a:gd name="connsiteY146" fmla="*/ 593128 h 1084618"/>
              <a:gd name="connsiteX147" fmla="*/ 1863238 w 2068978"/>
              <a:gd name="connsiteY147" fmla="*/ 604558 h 1084618"/>
              <a:gd name="connsiteX148" fmla="*/ 1840378 w 2068978"/>
              <a:gd name="connsiteY148" fmla="*/ 612178 h 1084618"/>
              <a:gd name="connsiteX149" fmla="*/ 1828948 w 2068978"/>
              <a:gd name="connsiteY149" fmla="*/ 619798 h 1084618"/>
              <a:gd name="connsiteX150" fmla="*/ 1813708 w 2068978"/>
              <a:gd name="connsiteY150" fmla="*/ 642658 h 1084618"/>
              <a:gd name="connsiteX151" fmla="*/ 1806088 w 2068978"/>
              <a:gd name="connsiteY151" fmla="*/ 654088 h 1084618"/>
              <a:gd name="connsiteX152" fmla="*/ 1783228 w 2068978"/>
              <a:gd name="connsiteY152" fmla="*/ 673138 h 1084618"/>
              <a:gd name="connsiteX153" fmla="*/ 1779418 w 2068978"/>
              <a:gd name="connsiteY153" fmla="*/ 695998 h 1084618"/>
              <a:gd name="connsiteX154" fmla="*/ 1771798 w 2068978"/>
              <a:gd name="connsiteY154" fmla="*/ 707428 h 1084618"/>
              <a:gd name="connsiteX155" fmla="*/ 1787038 w 2068978"/>
              <a:gd name="connsiteY155" fmla="*/ 779818 h 1084618"/>
              <a:gd name="connsiteX156" fmla="*/ 1790848 w 2068978"/>
              <a:gd name="connsiteY156" fmla="*/ 791248 h 1084618"/>
              <a:gd name="connsiteX157" fmla="*/ 1802278 w 2068978"/>
              <a:gd name="connsiteY157" fmla="*/ 798868 h 1084618"/>
              <a:gd name="connsiteX158" fmla="*/ 1828948 w 2068978"/>
              <a:gd name="connsiteY158" fmla="*/ 810298 h 1084618"/>
              <a:gd name="connsiteX159" fmla="*/ 1844188 w 2068978"/>
              <a:gd name="connsiteY159" fmla="*/ 817918 h 1084618"/>
              <a:gd name="connsiteX160" fmla="*/ 1859428 w 2068978"/>
              <a:gd name="connsiteY160" fmla="*/ 821728 h 1084618"/>
              <a:gd name="connsiteX161" fmla="*/ 1901338 w 2068978"/>
              <a:gd name="connsiteY161" fmla="*/ 829348 h 1084618"/>
              <a:gd name="connsiteX162" fmla="*/ 1912768 w 2068978"/>
              <a:gd name="connsiteY162" fmla="*/ 836968 h 1084618"/>
              <a:gd name="connsiteX163" fmla="*/ 1924198 w 2068978"/>
              <a:gd name="connsiteY163" fmla="*/ 840778 h 1084618"/>
              <a:gd name="connsiteX164" fmla="*/ 1943248 w 2068978"/>
              <a:gd name="connsiteY164" fmla="*/ 856018 h 1084618"/>
              <a:gd name="connsiteX165" fmla="*/ 1954678 w 2068978"/>
              <a:gd name="connsiteY165" fmla="*/ 878878 h 1084618"/>
              <a:gd name="connsiteX166" fmla="*/ 1958488 w 2068978"/>
              <a:gd name="connsiteY166" fmla="*/ 890308 h 1084618"/>
              <a:gd name="connsiteX167" fmla="*/ 1962298 w 2068978"/>
              <a:gd name="connsiteY167" fmla="*/ 916978 h 1084618"/>
              <a:gd name="connsiteX168" fmla="*/ 1969918 w 2068978"/>
              <a:gd name="connsiteY168" fmla="*/ 928408 h 1084618"/>
              <a:gd name="connsiteX169" fmla="*/ 1966108 w 2068978"/>
              <a:gd name="connsiteY169" fmla="*/ 1019848 h 1084618"/>
              <a:gd name="connsiteX170" fmla="*/ 1943248 w 2068978"/>
              <a:gd name="connsiteY170" fmla="*/ 1027468 h 1084618"/>
              <a:gd name="connsiteX171" fmla="*/ 1931818 w 2068978"/>
              <a:gd name="connsiteY171" fmla="*/ 1031278 h 1084618"/>
              <a:gd name="connsiteX172" fmla="*/ 1882288 w 2068978"/>
              <a:gd name="connsiteY172" fmla="*/ 1046518 h 1084618"/>
              <a:gd name="connsiteX173" fmla="*/ 1870858 w 2068978"/>
              <a:gd name="connsiteY173" fmla="*/ 1050328 h 1084618"/>
              <a:gd name="connsiteX174" fmla="*/ 1828948 w 2068978"/>
              <a:gd name="connsiteY174" fmla="*/ 1054138 h 1084618"/>
              <a:gd name="connsiteX175" fmla="*/ 1764178 w 2068978"/>
              <a:gd name="connsiteY175" fmla="*/ 1061758 h 1084618"/>
              <a:gd name="connsiteX176" fmla="*/ 1752748 w 2068978"/>
              <a:gd name="connsiteY176" fmla="*/ 1069378 h 1084618"/>
              <a:gd name="connsiteX177" fmla="*/ 1714648 w 2068978"/>
              <a:gd name="connsiteY177" fmla="*/ 1076998 h 1084618"/>
              <a:gd name="connsiteX178" fmla="*/ 1676548 w 2068978"/>
              <a:gd name="connsiteY178" fmla="*/ 1082713 h 1084618"/>
              <a:gd name="connsiteX179" fmla="*/ 1379368 w 2068978"/>
              <a:gd name="connsiteY179" fmla="*/ 1084618 h 1084618"/>
              <a:gd name="connsiteX180" fmla="*/ 1352698 w 2068978"/>
              <a:gd name="connsiteY180" fmla="*/ 1080808 h 1084618"/>
              <a:gd name="connsiteX181" fmla="*/ 1295548 w 2068978"/>
              <a:gd name="connsiteY181" fmla="*/ 1073188 h 1084618"/>
              <a:gd name="connsiteX182" fmla="*/ 1230778 w 2068978"/>
              <a:gd name="connsiteY182" fmla="*/ 1067473 h 1084618"/>
              <a:gd name="connsiteX183" fmla="*/ 1219348 w 2068978"/>
              <a:gd name="connsiteY183" fmla="*/ 1067473 h 1084618"/>
              <a:gd name="connsiteX184" fmla="*/ 1188868 w 2068978"/>
              <a:gd name="connsiteY184" fmla="*/ 1069378 h 1084618"/>
              <a:gd name="connsiteX185" fmla="*/ 1169818 w 2068978"/>
              <a:gd name="connsiteY185" fmla="*/ 1059853 h 1084618"/>
              <a:gd name="connsiteX186" fmla="*/ 1150768 w 2068978"/>
              <a:gd name="connsiteY186" fmla="*/ 1061758 h 1084618"/>
              <a:gd name="connsiteX187" fmla="*/ 952648 w 2068978"/>
              <a:gd name="connsiteY187" fmla="*/ 1035088 h 1084618"/>
              <a:gd name="connsiteX188" fmla="*/ 937408 w 2068978"/>
              <a:gd name="connsiteY188" fmla="*/ 1031278 h 1084618"/>
              <a:gd name="connsiteX189" fmla="*/ 925978 w 2068978"/>
              <a:gd name="connsiteY189" fmla="*/ 1027468 h 1084618"/>
              <a:gd name="connsiteX190" fmla="*/ 899308 w 2068978"/>
              <a:gd name="connsiteY190" fmla="*/ 1031278 h 1084618"/>
              <a:gd name="connsiteX191" fmla="*/ 887878 w 2068978"/>
              <a:gd name="connsiteY191" fmla="*/ 1035088 h 1084618"/>
              <a:gd name="connsiteX192" fmla="*/ 868828 w 2068978"/>
              <a:gd name="connsiteY192" fmla="*/ 1031278 h 1084618"/>
              <a:gd name="connsiteX193" fmla="*/ 838348 w 2068978"/>
              <a:gd name="connsiteY193" fmla="*/ 1023658 h 1084618"/>
              <a:gd name="connsiteX194" fmla="*/ 811678 w 2068978"/>
              <a:gd name="connsiteY194" fmla="*/ 1019848 h 1084618"/>
              <a:gd name="connsiteX195" fmla="*/ 781198 w 2068978"/>
              <a:gd name="connsiteY195" fmla="*/ 1012228 h 1084618"/>
              <a:gd name="connsiteX196" fmla="*/ 773578 w 2068978"/>
              <a:gd name="connsiteY196" fmla="*/ 1000798 h 1084618"/>
              <a:gd name="connsiteX197" fmla="*/ 762148 w 2068978"/>
              <a:gd name="connsiteY197" fmla="*/ 996988 h 1084618"/>
              <a:gd name="connsiteX198" fmla="*/ 727858 w 2068978"/>
              <a:gd name="connsiteY198" fmla="*/ 993178 h 1084618"/>
              <a:gd name="connsiteX199" fmla="*/ 701188 w 2068978"/>
              <a:gd name="connsiteY199" fmla="*/ 977938 h 1084618"/>
              <a:gd name="connsiteX200" fmla="*/ 685948 w 2068978"/>
              <a:gd name="connsiteY200" fmla="*/ 974128 h 1084618"/>
              <a:gd name="connsiteX201" fmla="*/ 644038 w 2068978"/>
              <a:gd name="connsiteY201" fmla="*/ 966508 h 1084618"/>
              <a:gd name="connsiteX202" fmla="*/ 632608 w 2068978"/>
              <a:gd name="connsiteY202" fmla="*/ 962698 h 1084618"/>
              <a:gd name="connsiteX203" fmla="*/ 602128 w 2068978"/>
              <a:gd name="connsiteY203" fmla="*/ 955078 h 1084618"/>
              <a:gd name="connsiteX204" fmla="*/ 590698 w 2068978"/>
              <a:gd name="connsiteY204" fmla="*/ 947458 h 1084618"/>
              <a:gd name="connsiteX205" fmla="*/ 564028 w 2068978"/>
              <a:gd name="connsiteY205" fmla="*/ 943648 h 1084618"/>
              <a:gd name="connsiteX206" fmla="*/ 529738 w 2068978"/>
              <a:gd name="connsiteY206" fmla="*/ 928408 h 1084618"/>
              <a:gd name="connsiteX207" fmla="*/ 499258 w 2068978"/>
              <a:gd name="connsiteY207" fmla="*/ 916978 h 1084618"/>
              <a:gd name="connsiteX208" fmla="*/ 487828 w 2068978"/>
              <a:gd name="connsiteY208" fmla="*/ 905548 h 1084618"/>
              <a:gd name="connsiteX209" fmla="*/ 472588 w 2068978"/>
              <a:gd name="connsiteY209" fmla="*/ 901738 h 1084618"/>
              <a:gd name="connsiteX210" fmla="*/ 461158 w 2068978"/>
              <a:gd name="connsiteY210" fmla="*/ 897928 h 1084618"/>
              <a:gd name="connsiteX211" fmla="*/ 419248 w 2068978"/>
              <a:gd name="connsiteY211" fmla="*/ 886498 h 1084618"/>
              <a:gd name="connsiteX212" fmla="*/ 392578 w 2068978"/>
              <a:gd name="connsiteY212" fmla="*/ 878878 h 1084618"/>
              <a:gd name="connsiteX213" fmla="*/ 365908 w 2068978"/>
              <a:gd name="connsiteY213" fmla="*/ 871258 h 1084618"/>
              <a:gd name="connsiteX214" fmla="*/ 354478 w 2068978"/>
              <a:gd name="connsiteY214" fmla="*/ 863638 h 1084618"/>
              <a:gd name="connsiteX215" fmla="*/ 331618 w 2068978"/>
              <a:gd name="connsiteY215" fmla="*/ 856018 h 1084618"/>
              <a:gd name="connsiteX216" fmla="*/ 274468 w 2068978"/>
              <a:gd name="connsiteY216" fmla="*/ 835063 h 1084618"/>
              <a:gd name="connsiteX217" fmla="*/ 257323 w 2068978"/>
              <a:gd name="connsiteY217" fmla="*/ 827443 h 1084618"/>
              <a:gd name="connsiteX218" fmla="*/ 247798 w 2068978"/>
              <a:gd name="connsiteY218" fmla="*/ 816013 h 1084618"/>
              <a:gd name="connsiteX219" fmla="*/ 236368 w 2068978"/>
              <a:gd name="connsiteY219" fmla="*/ 808393 h 1084618"/>
              <a:gd name="connsiteX220" fmla="*/ 211603 w 2068978"/>
              <a:gd name="connsiteY220" fmla="*/ 798868 h 1084618"/>
              <a:gd name="connsiteX221" fmla="*/ 194458 w 2068978"/>
              <a:gd name="connsiteY221" fmla="*/ 793153 h 1084618"/>
              <a:gd name="connsiteX222" fmla="*/ 171598 w 2068978"/>
              <a:gd name="connsiteY222" fmla="*/ 779818 h 1084618"/>
              <a:gd name="connsiteX223" fmla="*/ 148738 w 2068978"/>
              <a:gd name="connsiteY223" fmla="*/ 770293 h 1084618"/>
              <a:gd name="connsiteX224" fmla="*/ 135403 w 2068978"/>
              <a:gd name="connsiteY224" fmla="*/ 764578 h 1084618"/>
              <a:gd name="connsiteX225" fmla="*/ 125878 w 2068978"/>
              <a:gd name="connsiteY225" fmla="*/ 756958 h 1084618"/>
              <a:gd name="connsiteX226" fmla="*/ 103018 w 2068978"/>
              <a:gd name="connsiteY226" fmla="*/ 737908 h 1084618"/>
              <a:gd name="connsiteX227" fmla="*/ 80158 w 2068978"/>
              <a:gd name="connsiteY227" fmla="*/ 715048 h 1084618"/>
              <a:gd name="connsiteX228" fmla="*/ 57298 w 2068978"/>
              <a:gd name="connsiteY228" fmla="*/ 699808 h 1084618"/>
              <a:gd name="connsiteX229" fmla="*/ 34438 w 2068978"/>
              <a:gd name="connsiteY229" fmla="*/ 684568 h 1084618"/>
              <a:gd name="connsiteX230" fmla="*/ 26818 w 2068978"/>
              <a:gd name="connsiteY230" fmla="*/ 673138 h 1084618"/>
              <a:gd name="connsiteX231" fmla="*/ 15388 w 2068978"/>
              <a:gd name="connsiteY231" fmla="*/ 650278 h 1084618"/>
              <a:gd name="connsiteX232" fmla="*/ 7768 w 2068978"/>
              <a:gd name="connsiteY232" fmla="*/ 615988 h 1084618"/>
              <a:gd name="connsiteX233" fmla="*/ 148 w 2068978"/>
              <a:gd name="connsiteY233" fmla="*/ 654088 h 1084618"/>
              <a:gd name="connsiteX0" fmla="*/ 148 w 2068978"/>
              <a:gd name="connsiteY0" fmla="*/ 654088 h 1082713"/>
              <a:gd name="connsiteX1" fmla="*/ 3958 w 2068978"/>
              <a:gd name="connsiteY1" fmla="*/ 593128 h 1082713"/>
              <a:gd name="connsiteX2" fmla="*/ 11578 w 2068978"/>
              <a:gd name="connsiteY2" fmla="*/ 577888 h 1082713"/>
              <a:gd name="connsiteX3" fmla="*/ 30628 w 2068978"/>
              <a:gd name="connsiteY3" fmla="*/ 555028 h 1082713"/>
              <a:gd name="connsiteX4" fmla="*/ 34438 w 2068978"/>
              <a:gd name="connsiteY4" fmla="*/ 535978 h 1082713"/>
              <a:gd name="connsiteX5" fmla="*/ 45868 w 2068978"/>
              <a:gd name="connsiteY5" fmla="*/ 524548 h 1082713"/>
              <a:gd name="connsiteX6" fmla="*/ 53488 w 2068978"/>
              <a:gd name="connsiteY6" fmla="*/ 513118 h 1082713"/>
              <a:gd name="connsiteX7" fmla="*/ 64918 w 2068978"/>
              <a:gd name="connsiteY7" fmla="*/ 497878 h 1082713"/>
              <a:gd name="connsiteX8" fmla="*/ 76348 w 2068978"/>
              <a:gd name="connsiteY8" fmla="*/ 486448 h 1082713"/>
              <a:gd name="connsiteX9" fmla="*/ 103018 w 2068978"/>
              <a:gd name="connsiteY9" fmla="*/ 452158 h 1082713"/>
              <a:gd name="connsiteX10" fmla="*/ 110638 w 2068978"/>
              <a:gd name="connsiteY10" fmla="*/ 440728 h 1082713"/>
              <a:gd name="connsiteX11" fmla="*/ 129688 w 2068978"/>
              <a:gd name="connsiteY11" fmla="*/ 433108 h 1082713"/>
              <a:gd name="connsiteX12" fmla="*/ 152548 w 2068978"/>
              <a:gd name="connsiteY12" fmla="*/ 410248 h 1082713"/>
              <a:gd name="connsiteX13" fmla="*/ 175408 w 2068978"/>
              <a:gd name="connsiteY13" fmla="*/ 398818 h 1082713"/>
              <a:gd name="connsiteX14" fmla="*/ 198268 w 2068978"/>
              <a:gd name="connsiteY14" fmla="*/ 379768 h 1082713"/>
              <a:gd name="connsiteX15" fmla="*/ 213508 w 2068978"/>
              <a:gd name="connsiteY15" fmla="*/ 375958 h 1082713"/>
              <a:gd name="connsiteX16" fmla="*/ 224938 w 2068978"/>
              <a:gd name="connsiteY16" fmla="*/ 368338 h 1082713"/>
              <a:gd name="connsiteX17" fmla="*/ 236368 w 2068978"/>
              <a:gd name="connsiteY17" fmla="*/ 364528 h 1082713"/>
              <a:gd name="connsiteX18" fmla="*/ 259228 w 2068978"/>
              <a:gd name="connsiteY18" fmla="*/ 349288 h 1082713"/>
              <a:gd name="connsiteX19" fmla="*/ 293518 w 2068978"/>
              <a:gd name="connsiteY19" fmla="*/ 341668 h 1082713"/>
              <a:gd name="connsiteX20" fmla="*/ 304948 w 2068978"/>
              <a:gd name="connsiteY20" fmla="*/ 337858 h 1082713"/>
              <a:gd name="connsiteX21" fmla="*/ 434488 w 2068978"/>
              <a:gd name="connsiteY21" fmla="*/ 341668 h 1082713"/>
              <a:gd name="connsiteX22" fmla="*/ 445918 w 2068978"/>
              <a:gd name="connsiteY22" fmla="*/ 349288 h 1082713"/>
              <a:gd name="connsiteX23" fmla="*/ 468778 w 2068978"/>
              <a:gd name="connsiteY23" fmla="*/ 356908 h 1082713"/>
              <a:gd name="connsiteX24" fmla="*/ 499258 w 2068978"/>
              <a:gd name="connsiteY24" fmla="*/ 375958 h 1082713"/>
              <a:gd name="connsiteX25" fmla="*/ 522118 w 2068978"/>
              <a:gd name="connsiteY25" fmla="*/ 391198 h 1082713"/>
              <a:gd name="connsiteX26" fmla="*/ 533548 w 2068978"/>
              <a:gd name="connsiteY26" fmla="*/ 398818 h 1082713"/>
              <a:gd name="connsiteX27" fmla="*/ 560218 w 2068978"/>
              <a:gd name="connsiteY27" fmla="*/ 417868 h 1082713"/>
              <a:gd name="connsiteX28" fmla="*/ 583078 w 2068978"/>
              <a:gd name="connsiteY28" fmla="*/ 433108 h 1082713"/>
              <a:gd name="connsiteX29" fmla="*/ 590698 w 2068978"/>
              <a:gd name="connsiteY29" fmla="*/ 444538 h 1082713"/>
              <a:gd name="connsiteX30" fmla="*/ 602128 w 2068978"/>
              <a:gd name="connsiteY30" fmla="*/ 455968 h 1082713"/>
              <a:gd name="connsiteX31" fmla="*/ 613558 w 2068978"/>
              <a:gd name="connsiteY31" fmla="*/ 478828 h 1082713"/>
              <a:gd name="connsiteX32" fmla="*/ 617368 w 2068978"/>
              <a:gd name="connsiteY32" fmla="*/ 490258 h 1082713"/>
              <a:gd name="connsiteX33" fmla="*/ 624988 w 2068978"/>
              <a:gd name="connsiteY33" fmla="*/ 501688 h 1082713"/>
              <a:gd name="connsiteX34" fmla="*/ 632608 w 2068978"/>
              <a:gd name="connsiteY34" fmla="*/ 516928 h 1082713"/>
              <a:gd name="connsiteX35" fmla="*/ 655468 w 2068978"/>
              <a:gd name="connsiteY35" fmla="*/ 539788 h 1082713"/>
              <a:gd name="connsiteX36" fmla="*/ 682138 w 2068978"/>
              <a:gd name="connsiteY36" fmla="*/ 577888 h 1082713"/>
              <a:gd name="connsiteX37" fmla="*/ 689758 w 2068978"/>
              <a:gd name="connsiteY37" fmla="*/ 589318 h 1082713"/>
              <a:gd name="connsiteX38" fmla="*/ 704998 w 2068978"/>
              <a:gd name="connsiteY38" fmla="*/ 627418 h 1082713"/>
              <a:gd name="connsiteX39" fmla="*/ 708808 w 2068978"/>
              <a:gd name="connsiteY39" fmla="*/ 642658 h 1082713"/>
              <a:gd name="connsiteX40" fmla="*/ 727858 w 2068978"/>
              <a:gd name="connsiteY40" fmla="*/ 673138 h 1082713"/>
              <a:gd name="connsiteX41" fmla="*/ 735478 w 2068978"/>
              <a:gd name="connsiteY41" fmla="*/ 699808 h 1082713"/>
              <a:gd name="connsiteX42" fmla="*/ 743098 w 2068978"/>
              <a:gd name="connsiteY42" fmla="*/ 711238 h 1082713"/>
              <a:gd name="connsiteX43" fmla="*/ 758338 w 2068978"/>
              <a:gd name="connsiteY43" fmla="*/ 734098 h 1082713"/>
              <a:gd name="connsiteX44" fmla="*/ 765958 w 2068978"/>
              <a:gd name="connsiteY44" fmla="*/ 745528 h 1082713"/>
              <a:gd name="connsiteX45" fmla="*/ 788818 w 2068978"/>
              <a:gd name="connsiteY45" fmla="*/ 764578 h 1082713"/>
              <a:gd name="connsiteX46" fmla="*/ 796438 w 2068978"/>
              <a:gd name="connsiteY46" fmla="*/ 776008 h 1082713"/>
              <a:gd name="connsiteX47" fmla="*/ 823108 w 2068978"/>
              <a:gd name="connsiteY47" fmla="*/ 783628 h 1082713"/>
              <a:gd name="connsiteX48" fmla="*/ 887878 w 2068978"/>
              <a:gd name="connsiteY48" fmla="*/ 795058 h 1082713"/>
              <a:gd name="connsiteX49" fmla="*/ 1185058 w 2068978"/>
              <a:gd name="connsiteY49" fmla="*/ 798868 h 1082713"/>
              <a:gd name="connsiteX50" fmla="*/ 1215538 w 2068978"/>
              <a:gd name="connsiteY50" fmla="*/ 791248 h 1082713"/>
              <a:gd name="connsiteX51" fmla="*/ 1322218 w 2068978"/>
              <a:gd name="connsiteY51" fmla="*/ 795058 h 1082713"/>
              <a:gd name="connsiteX52" fmla="*/ 1333648 w 2068978"/>
              <a:gd name="connsiteY52" fmla="*/ 798868 h 1082713"/>
              <a:gd name="connsiteX53" fmla="*/ 1371748 w 2068978"/>
              <a:gd name="connsiteY53" fmla="*/ 802678 h 1082713"/>
              <a:gd name="connsiteX54" fmla="*/ 1394608 w 2068978"/>
              <a:gd name="connsiteY54" fmla="*/ 810298 h 1082713"/>
              <a:gd name="connsiteX55" fmla="*/ 1413658 w 2068978"/>
              <a:gd name="connsiteY55" fmla="*/ 814108 h 1082713"/>
              <a:gd name="connsiteX56" fmla="*/ 1425088 w 2068978"/>
              <a:gd name="connsiteY56" fmla="*/ 821728 h 1082713"/>
              <a:gd name="connsiteX57" fmla="*/ 1474618 w 2068978"/>
              <a:gd name="connsiteY57" fmla="*/ 833158 h 1082713"/>
              <a:gd name="connsiteX58" fmla="*/ 1516528 w 2068978"/>
              <a:gd name="connsiteY58" fmla="*/ 840778 h 1082713"/>
              <a:gd name="connsiteX59" fmla="*/ 1527958 w 2068978"/>
              <a:gd name="connsiteY59" fmla="*/ 844588 h 1082713"/>
              <a:gd name="connsiteX60" fmla="*/ 1550818 w 2068978"/>
              <a:gd name="connsiteY60" fmla="*/ 848398 h 1082713"/>
              <a:gd name="connsiteX61" fmla="*/ 1566058 w 2068978"/>
              <a:gd name="connsiteY61" fmla="*/ 852208 h 1082713"/>
              <a:gd name="connsiteX62" fmla="*/ 1585108 w 2068978"/>
              <a:gd name="connsiteY62" fmla="*/ 848398 h 1082713"/>
              <a:gd name="connsiteX63" fmla="*/ 1581298 w 2068978"/>
              <a:gd name="connsiteY63" fmla="*/ 833158 h 1082713"/>
              <a:gd name="connsiteX64" fmla="*/ 1554628 w 2068978"/>
              <a:gd name="connsiteY64" fmla="*/ 787438 h 1082713"/>
              <a:gd name="connsiteX65" fmla="*/ 1547008 w 2068978"/>
              <a:gd name="connsiteY65" fmla="*/ 776008 h 1082713"/>
              <a:gd name="connsiteX66" fmla="*/ 1535578 w 2068978"/>
              <a:gd name="connsiteY66" fmla="*/ 772198 h 1082713"/>
              <a:gd name="connsiteX67" fmla="*/ 1516528 w 2068978"/>
              <a:gd name="connsiteY67" fmla="*/ 737908 h 1082713"/>
              <a:gd name="connsiteX68" fmla="*/ 1505098 w 2068978"/>
              <a:gd name="connsiteY68" fmla="*/ 730288 h 1082713"/>
              <a:gd name="connsiteX69" fmla="*/ 1508908 w 2068978"/>
              <a:gd name="connsiteY69" fmla="*/ 661708 h 1082713"/>
              <a:gd name="connsiteX70" fmla="*/ 1531768 w 2068978"/>
              <a:gd name="connsiteY70" fmla="*/ 646468 h 1082713"/>
              <a:gd name="connsiteX71" fmla="*/ 1543198 w 2068978"/>
              <a:gd name="connsiteY71" fmla="*/ 638848 h 1082713"/>
              <a:gd name="connsiteX72" fmla="*/ 1554628 w 2068978"/>
              <a:gd name="connsiteY72" fmla="*/ 631228 h 1082713"/>
              <a:gd name="connsiteX73" fmla="*/ 1607968 w 2068978"/>
              <a:gd name="connsiteY73" fmla="*/ 619798 h 1082713"/>
              <a:gd name="connsiteX74" fmla="*/ 1623208 w 2068978"/>
              <a:gd name="connsiteY74" fmla="*/ 612178 h 1082713"/>
              <a:gd name="connsiteX75" fmla="*/ 1634638 w 2068978"/>
              <a:gd name="connsiteY75" fmla="*/ 604558 h 1082713"/>
              <a:gd name="connsiteX76" fmla="*/ 1661308 w 2068978"/>
              <a:gd name="connsiteY76" fmla="*/ 596938 h 1082713"/>
              <a:gd name="connsiteX77" fmla="*/ 1672738 w 2068978"/>
              <a:gd name="connsiteY77" fmla="*/ 589318 h 1082713"/>
              <a:gd name="connsiteX78" fmla="*/ 1684168 w 2068978"/>
              <a:gd name="connsiteY78" fmla="*/ 585508 h 1082713"/>
              <a:gd name="connsiteX79" fmla="*/ 1699408 w 2068978"/>
              <a:gd name="connsiteY79" fmla="*/ 577888 h 1082713"/>
              <a:gd name="connsiteX80" fmla="*/ 1710838 w 2068978"/>
              <a:gd name="connsiteY80" fmla="*/ 570268 h 1082713"/>
              <a:gd name="connsiteX81" fmla="*/ 1733698 w 2068978"/>
              <a:gd name="connsiteY81" fmla="*/ 547408 h 1082713"/>
              <a:gd name="connsiteX82" fmla="*/ 1756558 w 2068978"/>
              <a:gd name="connsiteY82" fmla="*/ 528358 h 1082713"/>
              <a:gd name="connsiteX83" fmla="*/ 1779418 w 2068978"/>
              <a:gd name="connsiteY83" fmla="*/ 513118 h 1082713"/>
              <a:gd name="connsiteX84" fmla="*/ 1806088 w 2068978"/>
              <a:gd name="connsiteY84" fmla="*/ 490258 h 1082713"/>
              <a:gd name="connsiteX85" fmla="*/ 1828948 w 2068978"/>
              <a:gd name="connsiteY85" fmla="*/ 475018 h 1082713"/>
              <a:gd name="connsiteX86" fmla="*/ 1840378 w 2068978"/>
              <a:gd name="connsiteY86" fmla="*/ 463588 h 1082713"/>
              <a:gd name="connsiteX87" fmla="*/ 1851808 w 2068978"/>
              <a:gd name="connsiteY87" fmla="*/ 455968 h 1082713"/>
              <a:gd name="connsiteX88" fmla="*/ 1859428 w 2068978"/>
              <a:gd name="connsiteY88" fmla="*/ 440728 h 1082713"/>
              <a:gd name="connsiteX89" fmla="*/ 1870858 w 2068978"/>
              <a:gd name="connsiteY89" fmla="*/ 425488 h 1082713"/>
              <a:gd name="connsiteX90" fmla="*/ 1878478 w 2068978"/>
              <a:gd name="connsiteY90" fmla="*/ 414058 h 1082713"/>
              <a:gd name="connsiteX91" fmla="*/ 1886098 w 2068978"/>
              <a:gd name="connsiteY91" fmla="*/ 391198 h 1082713"/>
              <a:gd name="connsiteX92" fmla="*/ 1882288 w 2068978"/>
              <a:gd name="connsiteY92" fmla="*/ 307378 h 1082713"/>
              <a:gd name="connsiteX93" fmla="*/ 1870858 w 2068978"/>
              <a:gd name="connsiteY93" fmla="*/ 303568 h 1082713"/>
              <a:gd name="connsiteX94" fmla="*/ 1851808 w 2068978"/>
              <a:gd name="connsiteY94" fmla="*/ 284518 h 1082713"/>
              <a:gd name="connsiteX95" fmla="*/ 1844188 w 2068978"/>
              <a:gd name="connsiteY95" fmla="*/ 273088 h 1082713"/>
              <a:gd name="connsiteX96" fmla="*/ 1840378 w 2068978"/>
              <a:gd name="connsiteY96" fmla="*/ 261658 h 1082713"/>
              <a:gd name="connsiteX97" fmla="*/ 1825138 w 2068978"/>
              <a:gd name="connsiteY97" fmla="*/ 246418 h 1082713"/>
              <a:gd name="connsiteX98" fmla="*/ 1813708 w 2068978"/>
              <a:gd name="connsiteY98" fmla="*/ 215938 h 1082713"/>
              <a:gd name="connsiteX99" fmla="*/ 1802278 w 2068978"/>
              <a:gd name="connsiteY99" fmla="*/ 204508 h 1082713"/>
              <a:gd name="connsiteX100" fmla="*/ 1790848 w 2068978"/>
              <a:gd name="connsiteY100" fmla="*/ 189268 h 1082713"/>
              <a:gd name="connsiteX101" fmla="*/ 1783228 w 2068978"/>
              <a:gd name="connsiteY101" fmla="*/ 166408 h 1082713"/>
              <a:gd name="connsiteX102" fmla="*/ 1779418 w 2068978"/>
              <a:gd name="connsiteY102" fmla="*/ 147358 h 1082713"/>
              <a:gd name="connsiteX103" fmla="*/ 1760368 w 2068978"/>
              <a:gd name="connsiteY103" fmla="*/ 116878 h 1082713"/>
              <a:gd name="connsiteX104" fmla="*/ 1752748 w 2068978"/>
              <a:gd name="connsiteY104" fmla="*/ 105448 h 1082713"/>
              <a:gd name="connsiteX105" fmla="*/ 1745128 w 2068978"/>
              <a:gd name="connsiteY105" fmla="*/ 78778 h 1082713"/>
              <a:gd name="connsiteX106" fmla="*/ 1741318 w 2068978"/>
              <a:gd name="connsiteY106" fmla="*/ 67348 h 1082713"/>
              <a:gd name="connsiteX107" fmla="*/ 1729888 w 2068978"/>
              <a:gd name="connsiteY107" fmla="*/ 59728 h 1082713"/>
              <a:gd name="connsiteX108" fmla="*/ 1726078 w 2068978"/>
              <a:gd name="connsiteY108" fmla="*/ 48298 h 1082713"/>
              <a:gd name="connsiteX109" fmla="*/ 1729888 w 2068978"/>
              <a:gd name="connsiteY109" fmla="*/ 2578 h 1082713"/>
              <a:gd name="connsiteX110" fmla="*/ 1764178 w 2068978"/>
              <a:gd name="connsiteY110" fmla="*/ 14008 h 1082713"/>
              <a:gd name="connsiteX111" fmla="*/ 1787038 w 2068978"/>
              <a:gd name="connsiteY111" fmla="*/ 29248 h 1082713"/>
              <a:gd name="connsiteX112" fmla="*/ 1798468 w 2068978"/>
              <a:gd name="connsiteY112" fmla="*/ 36868 h 1082713"/>
              <a:gd name="connsiteX113" fmla="*/ 1809898 w 2068978"/>
              <a:gd name="connsiteY113" fmla="*/ 40678 h 1082713"/>
              <a:gd name="connsiteX114" fmla="*/ 1828948 w 2068978"/>
              <a:gd name="connsiteY114" fmla="*/ 55918 h 1082713"/>
              <a:gd name="connsiteX115" fmla="*/ 1836568 w 2068978"/>
              <a:gd name="connsiteY115" fmla="*/ 67348 h 1082713"/>
              <a:gd name="connsiteX116" fmla="*/ 1847998 w 2068978"/>
              <a:gd name="connsiteY116" fmla="*/ 78778 h 1082713"/>
              <a:gd name="connsiteX117" fmla="*/ 1870858 w 2068978"/>
              <a:gd name="connsiteY117" fmla="*/ 101638 h 1082713"/>
              <a:gd name="connsiteX118" fmla="*/ 1886098 w 2068978"/>
              <a:gd name="connsiteY118" fmla="*/ 120688 h 1082713"/>
              <a:gd name="connsiteX119" fmla="*/ 1889908 w 2068978"/>
              <a:gd name="connsiteY119" fmla="*/ 135928 h 1082713"/>
              <a:gd name="connsiteX120" fmla="*/ 1908958 w 2068978"/>
              <a:gd name="connsiteY120" fmla="*/ 158788 h 1082713"/>
              <a:gd name="connsiteX121" fmla="*/ 1920388 w 2068978"/>
              <a:gd name="connsiteY121" fmla="*/ 166408 h 1082713"/>
              <a:gd name="connsiteX122" fmla="*/ 1924198 w 2068978"/>
              <a:gd name="connsiteY122" fmla="*/ 177838 h 1082713"/>
              <a:gd name="connsiteX123" fmla="*/ 1950868 w 2068978"/>
              <a:gd name="connsiteY123" fmla="*/ 196888 h 1082713"/>
              <a:gd name="connsiteX124" fmla="*/ 1954678 w 2068978"/>
              <a:gd name="connsiteY124" fmla="*/ 227368 h 1082713"/>
              <a:gd name="connsiteX125" fmla="*/ 1977538 w 2068978"/>
              <a:gd name="connsiteY125" fmla="*/ 250228 h 1082713"/>
              <a:gd name="connsiteX126" fmla="*/ 1996588 w 2068978"/>
              <a:gd name="connsiteY126" fmla="*/ 280708 h 1082713"/>
              <a:gd name="connsiteX127" fmla="*/ 2004208 w 2068978"/>
              <a:gd name="connsiteY127" fmla="*/ 307378 h 1082713"/>
              <a:gd name="connsiteX128" fmla="*/ 2008018 w 2068978"/>
              <a:gd name="connsiteY128" fmla="*/ 330238 h 1082713"/>
              <a:gd name="connsiteX129" fmla="*/ 2023258 w 2068978"/>
              <a:gd name="connsiteY129" fmla="*/ 353098 h 1082713"/>
              <a:gd name="connsiteX130" fmla="*/ 2030878 w 2068978"/>
              <a:gd name="connsiteY130" fmla="*/ 364528 h 1082713"/>
              <a:gd name="connsiteX131" fmla="*/ 2038498 w 2068978"/>
              <a:gd name="connsiteY131" fmla="*/ 375958 h 1082713"/>
              <a:gd name="connsiteX132" fmla="*/ 2042308 w 2068978"/>
              <a:gd name="connsiteY132" fmla="*/ 402628 h 1082713"/>
              <a:gd name="connsiteX133" fmla="*/ 2053738 w 2068978"/>
              <a:gd name="connsiteY133" fmla="*/ 414058 h 1082713"/>
              <a:gd name="connsiteX134" fmla="*/ 2065168 w 2068978"/>
              <a:gd name="connsiteY134" fmla="*/ 436918 h 1082713"/>
              <a:gd name="connsiteX135" fmla="*/ 2068978 w 2068978"/>
              <a:gd name="connsiteY135" fmla="*/ 463588 h 1082713"/>
              <a:gd name="connsiteX136" fmla="*/ 2065168 w 2068978"/>
              <a:gd name="connsiteY136" fmla="*/ 486448 h 1082713"/>
              <a:gd name="connsiteX137" fmla="*/ 2057548 w 2068978"/>
              <a:gd name="connsiteY137" fmla="*/ 509308 h 1082713"/>
              <a:gd name="connsiteX138" fmla="*/ 2034688 w 2068978"/>
              <a:gd name="connsiteY138" fmla="*/ 524548 h 1082713"/>
              <a:gd name="connsiteX139" fmla="*/ 2008018 w 2068978"/>
              <a:gd name="connsiteY139" fmla="*/ 528358 h 1082713"/>
              <a:gd name="connsiteX140" fmla="*/ 1992778 w 2068978"/>
              <a:gd name="connsiteY140" fmla="*/ 532168 h 1082713"/>
              <a:gd name="connsiteX141" fmla="*/ 1973728 w 2068978"/>
              <a:gd name="connsiteY141" fmla="*/ 535978 h 1082713"/>
              <a:gd name="connsiteX142" fmla="*/ 1950868 w 2068978"/>
              <a:gd name="connsiteY142" fmla="*/ 547408 h 1082713"/>
              <a:gd name="connsiteX143" fmla="*/ 1939438 w 2068978"/>
              <a:gd name="connsiteY143" fmla="*/ 555028 h 1082713"/>
              <a:gd name="connsiteX144" fmla="*/ 1916578 w 2068978"/>
              <a:gd name="connsiteY144" fmla="*/ 562648 h 1082713"/>
              <a:gd name="connsiteX145" fmla="*/ 1893718 w 2068978"/>
              <a:gd name="connsiteY145" fmla="*/ 581698 h 1082713"/>
              <a:gd name="connsiteX146" fmla="*/ 1870858 w 2068978"/>
              <a:gd name="connsiteY146" fmla="*/ 593128 h 1082713"/>
              <a:gd name="connsiteX147" fmla="*/ 1863238 w 2068978"/>
              <a:gd name="connsiteY147" fmla="*/ 604558 h 1082713"/>
              <a:gd name="connsiteX148" fmla="*/ 1840378 w 2068978"/>
              <a:gd name="connsiteY148" fmla="*/ 612178 h 1082713"/>
              <a:gd name="connsiteX149" fmla="*/ 1828948 w 2068978"/>
              <a:gd name="connsiteY149" fmla="*/ 619798 h 1082713"/>
              <a:gd name="connsiteX150" fmla="*/ 1813708 w 2068978"/>
              <a:gd name="connsiteY150" fmla="*/ 642658 h 1082713"/>
              <a:gd name="connsiteX151" fmla="*/ 1806088 w 2068978"/>
              <a:gd name="connsiteY151" fmla="*/ 654088 h 1082713"/>
              <a:gd name="connsiteX152" fmla="*/ 1783228 w 2068978"/>
              <a:gd name="connsiteY152" fmla="*/ 673138 h 1082713"/>
              <a:gd name="connsiteX153" fmla="*/ 1779418 w 2068978"/>
              <a:gd name="connsiteY153" fmla="*/ 695998 h 1082713"/>
              <a:gd name="connsiteX154" fmla="*/ 1771798 w 2068978"/>
              <a:gd name="connsiteY154" fmla="*/ 707428 h 1082713"/>
              <a:gd name="connsiteX155" fmla="*/ 1787038 w 2068978"/>
              <a:gd name="connsiteY155" fmla="*/ 779818 h 1082713"/>
              <a:gd name="connsiteX156" fmla="*/ 1790848 w 2068978"/>
              <a:gd name="connsiteY156" fmla="*/ 791248 h 1082713"/>
              <a:gd name="connsiteX157" fmla="*/ 1802278 w 2068978"/>
              <a:gd name="connsiteY157" fmla="*/ 798868 h 1082713"/>
              <a:gd name="connsiteX158" fmla="*/ 1828948 w 2068978"/>
              <a:gd name="connsiteY158" fmla="*/ 810298 h 1082713"/>
              <a:gd name="connsiteX159" fmla="*/ 1844188 w 2068978"/>
              <a:gd name="connsiteY159" fmla="*/ 817918 h 1082713"/>
              <a:gd name="connsiteX160" fmla="*/ 1859428 w 2068978"/>
              <a:gd name="connsiteY160" fmla="*/ 821728 h 1082713"/>
              <a:gd name="connsiteX161" fmla="*/ 1901338 w 2068978"/>
              <a:gd name="connsiteY161" fmla="*/ 829348 h 1082713"/>
              <a:gd name="connsiteX162" fmla="*/ 1912768 w 2068978"/>
              <a:gd name="connsiteY162" fmla="*/ 836968 h 1082713"/>
              <a:gd name="connsiteX163" fmla="*/ 1924198 w 2068978"/>
              <a:gd name="connsiteY163" fmla="*/ 840778 h 1082713"/>
              <a:gd name="connsiteX164" fmla="*/ 1943248 w 2068978"/>
              <a:gd name="connsiteY164" fmla="*/ 856018 h 1082713"/>
              <a:gd name="connsiteX165" fmla="*/ 1954678 w 2068978"/>
              <a:gd name="connsiteY165" fmla="*/ 878878 h 1082713"/>
              <a:gd name="connsiteX166" fmla="*/ 1958488 w 2068978"/>
              <a:gd name="connsiteY166" fmla="*/ 890308 h 1082713"/>
              <a:gd name="connsiteX167" fmla="*/ 1962298 w 2068978"/>
              <a:gd name="connsiteY167" fmla="*/ 916978 h 1082713"/>
              <a:gd name="connsiteX168" fmla="*/ 1969918 w 2068978"/>
              <a:gd name="connsiteY168" fmla="*/ 928408 h 1082713"/>
              <a:gd name="connsiteX169" fmla="*/ 1966108 w 2068978"/>
              <a:gd name="connsiteY169" fmla="*/ 1019848 h 1082713"/>
              <a:gd name="connsiteX170" fmla="*/ 1943248 w 2068978"/>
              <a:gd name="connsiteY170" fmla="*/ 1027468 h 1082713"/>
              <a:gd name="connsiteX171" fmla="*/ 1931818 w 2068978"/>
              <a:gd name="connsiteY171" fmla="*/ 1031278 h 1082713"/>
              <a:gd name="connsiteX172" fmla="*/ 1882288 w 2068978"/>
              <a:gd name="connsiteY172" fmla="*/ 1046518 h 1082713"/>
              <a:gd name="connsiteX173" fmla="*/ 1870858 w 2068978"/>
              <a:gd name="connsiteY173" fmla="*/ 1050328 h 1082713"/>
              <a:gd name="connsiteX174" fmla="*/ 1828948 w 2068978"/>
              <a:gd name="connsiteY174" fmla="*/ 1054138 h 1082713"/>
              <a:gd name="connsiteX175" fmla="*/ 1764178 w 2068978"/>
              <a:gd name="connsiteY175" fmla="*/ 1061758 h 1082713"/>
              <a:gd name="connsiteX176" fmla="*/ 1752748 w 2068978"/>
              <a:gd name="connsiteY176" fmla="*/ 1069378 h 1082713"/>
              <a:gd name="connsiteX177" fmla="*/ 1714648 w 2068978"/>
              <a:gd name="connsiteY177" fmla="*/ 1076998 h 1082713"/>
              <a:gd name="connsiteX178" fmla="*/ 1676548 w 2068978"/>
              <a:gd name="connsiteY178" fmla="*/ 1082713 h 1082713"/>
              <a:gd name="connsiteX179" fmla="*/ 1379368 w 2068978"/>
              <a:gd name="connsiteY179" fmla="*/ 1078903 h 1082713"/>
              <a:gd name="connsiteX180" fmla="*/ 1352698 w 2068978"/>
              <a:gd name="connsiteY180" fmla="*/ 1080808 h 1082713"/>
              <a:gd name="connsiteX181" fmla="*/ 1295548 w 2068978"/>
              <a:gd name="connsiteY181" fmla="*/ 1073188 h 1082713"/>
              <a:gd name="connsiteX182" fmla="*/ 1230778 w 2068978"/>
              <a:gd name="connsiteY182" fmla="*/ 1067473 h 1082713"/>
              <a:gd name="connsiteX183" fmla="*/ 1219348 w 2068978"/>
              <a:gd name="connsiteY183" fmla="*/ 1067473 h 1082713"/>
              <a:gd name="connsiteX184" fmla="*/ 1188868 w 2068978"/>
              <a:gd name="connsiteY184" fmla="*/ 1069378 h 1082713"/>
              <a:gd name="connsiteX185" fmla="*/ 1169818 w 2068978"/>
              <a:gd name="connsiteY185" fmla="*/ 1059853 h 1082713"/>
              <a:gd name="connsiteX186" fmla="*/ 1150768 w 2068978"/>
              <a:gd name="connsiteY186" fmla="*/ 1061758 h 1082713"/>
              <a:gd name="connsiteX187" fmla="*/ 952648 w 2068978"/>
              <a:gd name="connsiteY187" fmla="*/ 1035088 h 1082713"/>
              <a:gd name="connsiteX188" fmla="*/ 937408 w 2068978"/>
              <a:gd name="connsiteY188" fmla="*/ 1031278 h 1082713"/>
              <a:gd name="connsiteX189" fmla="*/ 925978 w 2068978"/>
              <a:gd name="connsiteY189" fmla="*/ 1027468 h 1082713"/>
              <a:gd name="connsiteX190" fmla="*/ 899308 w 2068978"/>
              <a:gd name="connsiteY190" fmla="*/ 1031278 h 1082713"/>
              <a:gd name="connsiteX191" fmla="*/ 887878 w 2068978"/>
              <a:gd name="connsiteY191" fmla="*/ 1035088 h 1082713"/>
              <a:gd name="connsiteX192" fmla="*/ 868828 w 2068978"/>
              <a:gd name="connsiteY192" fmla="*/ 1031278 h 1082713"/>
              <a:gd name="connsiteX193" fmla="*/ 838348 w 2068978"/>
              <a:gd name="connsiteY193" fmla="*/ 1023658 h 1082713"/>
              <a:gd name="connsiteX194" fmla="*/ 811678 w 2068978"/>
              <a:gd name="connsiteY194" fmla="*/ 1019848 h 1082713"/>
              <a:gd name="connsiteX195" fmla="*/ 781198 w 2068978"/>
              <a:gd name="connsiteY195" fmla="*/ 1012228 h 1082713"/>
              <a:gd name="connsiteX196" fmla="*/ 773578 w 2068978"/>
              <a:gd name="connsiteY196" fmla="*/ 1000798 h 1082713"/>
              <a:gd name="connsiteX197" fmla="*/ 762148 w 2068978"/>
              <a:gd name="connsiteY197" fmla="*/ 996988 h 1082713"/>
              <a:gd name="connsiteX198" fmla="*/ 727858 w 2068978"/>
              <a:gd name="connsiteY198" fmla="*/ 993178 h 1082713"/>
              <a:gd name="connsiteX199" fmla="*/ 701188 w 2068978"/>
              <a:gd name="connsiteY199" fmla="*/ 977938 h 1082713"/>
              <a:gd name="connsiteX200" fmla="*/ 685948 w 2068978"/>
              <a:gd name="connsiteY200" fmla="*/ 974128 h 1082713"/>
              <a:gd name="connsiteX201" fmla="*/ 644038 w 2068978"/>
              <a:gd name="connsiteY201" fmla="*/ 966508 h 1082713"/>
              <a:gd name="connsiteX202" fmla="*/ 632608 w 2068978"/>
              <a:gd name="connsiteY202" fmla="*/ 962698 h 1082713"/>
              <a:gd name="connsiteX203" fmla="*/ 602128 w 2068978"/>
              <a:gd name="connsiteY203" fmla="*/ 955078 h 1082713"/>
              <a:gd name="connsiteX204" fmla="*/ 590698 w 2068978"/>
              <a:gd name="connsiteY204" fmla="*/ 947458 h 1082713"/>
              <a:gd name="connsiteX205" fmla="*/ 564028 w 2068978"/>
              <a:gd name="connsiteY205" fmla="*/ 943648 h 1082713"/>
              <a:gd name="connsiteX206" fmla="*/ 529738 w 2068978"/>
              <a:gd name="connsiteY206" fmla="*/ 928408 h 1082713"/>
              <a:gd name="connsiteX207" fmla="*/ 499258 w 2068978"/>
              <a:gd name="connsiteY207" fmla="*/ 916978 h 1082713"/>
              <a:gd name="connsiteX208" fmla="*/ 487828 w 2068978"/>
              <a:gd name="connsiteY208" fmla="*/ 905548 h 1082713"/>
              <a:gd name="connsiteX209" fmla="*/ 472588 w 2068978"/>
              <a:gd name="connsiteY209" fmla="*/ 901738 h 1082713"/>
              <a:gd name="connsiteX210" fmla="*/ 461158 w 2068978"/>
              <a:gd name="connsiteY210" fmla="*/ 897928 h 1082713"/>
              <a:gd name="connsiteX211" fmla="*/ 419248 w 2068978"/>
              <a:gd name="connsiteY211" fmla="*/ 886498 h 1082713"/>
              <a:gd name="connsiteX212" fmla="*/ 392578 w 2068978"/>
              <a:gd name="connsiteY212" fmla="*/ 878878 h 1082713"/>
              <a:gd name="connsiteX213" fmla="*/ 365908 w 2068978"/>
              <a:gd name="connsiteY213" fmla="*/ 871258 h 1082713"/>
              <a:gd name="connsiteX214" fmla="*/ 354478 w 2068978"/>
              <a:gd name="connsiteY214" fmla="*/ 863638 h 1082713"/>
              <a:gd name="connsiteX215" fmla="*/ 331618 w 2068978"/>
              <a:gd name="connsiteY215" fmla="*/ 856018 h 1082713"/>
              <a:gd name="connsiteX216" fmla="*/ 274468 w 2068978"/>
              <a:gd name="connsiteY216" fmla="*/ 835063 h 1082713"/>
              <a:gd name="connsiteX217" fmla="*/ 257323 w 2068978"/>
              <a:gd name="connsiteY217" fmla="*/ 827443 h 1082713"/>
              <a:gd name="connsiteX218" fmla="*/ 247798 w 2068978"/>
              <a:gd name="connsiteY218" fmla="*/ 816013 h 1082713"/>
              <a:gd name="connsiteX219" fmla="*/ 236368 w 2068978"/>
              <a:gd name="connsiteY219" fmla="*/ 808393 h 1082713"/>
              <a:gd name="connsiteX220" fmla="*/ 211603 w 2068978"/>
              <a:gd name="connsiteY220" fmla="*/ 798868 h 1082713"/>
              <a:gd name="connsiteX221" fmla="*/ 194458 w 2068978"/>
              <a:gd name="connsiteY221" fmla="*/ 793153 h 1082713"/>
              <a:gd name="connsiteX222" fmla="*/ 171598 w 2068978"/>
              <a:gd name="connsiteY222" fmla="*/ 779818 h 1082713"/>
              <a:gd name="connsiteX223" fmla="*/ 148738 w 2068978"/>
              <a:gd name="connsiteY223" fmla="*/ 770293 h 1082713"/>
              <a:gd name="connsiteX224" fmla="*/ 135403 w 2068978"/>
              <a:gd name="connsiteY224" fmla="*/ 764578 h 1082713"/>
              <a:gd name="connsiteX225" fmla="*/ 125878 w 2068978"/>
              <a:gd name="connsiteY225" fmla="*/ 756958 h 1082713"/>
              <a:gd name="connsiteX226" fmla="*/ 103018 w 2068978"/>
              <a:gd name="connsiteY226" fmla="*/ 737908 h 1082713"/>
              <a:gd name="connsiteX227" fmla="*/ 80158 w 2068978"/>
              <a:gd name="connsiteY227" fmla="*/ 715048 h 1082713"/>
              <a:gd name="connsiteX228" fmla="*/ 57298 w 2068978"/>
              <a:gd name="connsiteY228" fmla="*/ 699808 h 1082713"/>
              <a:gd name="connsiteX229" fmla="*/ 34438 w 2068978"/>
              <a:gd name="connsiteY229" fmla="*/ 684568 h 1082713"/>
              <a:gd name="connsiteX230" fmla="*/ 26818 w 2068978"/>
              <a:gd name="connsiteY230" fmla="*/ 673138 h 1082713"/>
              <a:gd name="connsiteX231" fmla="*/ 15388 w 2068978"/>
              <a:gd name="connsiteY231" fmla="*/ 650278 h 1082713"/>
              <a:gd name="connsiteX232" fmla="*/ 7768 w 2068978"/>
              <a:gd name="connsiteY232" fmla="*/ 615988 h 1082713"/>
              <a:gd name="connsiteX233" fmla="*/ 148 w 2068978"/>
              <a:gd name="connsiteY233" fmla="*/ 654088 h 1082713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9505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35088 h 1080991"/>
              <a:gd name="connsiteX188" fmla="*/ 937408 w 2068978"/>
              <a:gd name="connsiteY188" fmla="*/ 1031278 h 1080991"/>
              <a:gd name="connsiteX189" fmla="*/ 925978 w 2068978"/>
              <a:gd name="connsiteY189" fmla="*/ 102746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9505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35088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9505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9505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7981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79818 h 1080991"/>
              <a:gd name="connsiteX49" fmla="*/ 1185058 w 2068978"/>
              <a:gd name="connsiteY49" fmla="*/ 79886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79818 h 1080991"/>
              <a:gd name="connsiteX49" fmla="*/ 1108858 w 2068978"/>
              <a:gd name="connsiteY49" fmla="*/ 779818 h 1080991"/>
              <a:gd name="connsiteX50" fmla="*/ 1215538 w 2068978"/>
              <a:gd name="connsiteY50" fmla="*/ 791248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79818 h 1080991"/>
              <a:gd name="connsiteX49" fmla="*/ 1108858 w 2068978"/>
              <a:gd name="connsiteY49" fmla="*/ 779818 h 1080991"/>
              <a:gd name="connsiteX50" fmla="*/ 1226968 w 2068978"/>
              <a:gd name="connsiteY50" fmla="*/ 770293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991"/>
              <a:gd name="connsiteX1" fmla="*/ 3958 w 2068978"/>
              <a:gd name="connsiteY1" fmla="*/ 593128 h 1080991"/>
              <a:gd name="connsiteX2" fmla="*/ 11578 w 2068978"/>
              <a:gd name="connsiteY2" fmla="*/ 577888 h 1080991"/>
              <a:gd name="connsiteX3" fmla="*/ 30628 w 2068978"/>
              <a:gd name="connsiteY3" fmla="*/ 555028 h 1080991"/>
              <a:gd name="connsiteX4" fmla="*/ 34438 w 2068978"/>
              <a:gd name="connsiteY4" fmla="*/ 535978 h 1080991"/>
              <a:gd name="connsiteX5" fmla="*/ 45868 w 2068978"/>
              <a:gd name="connsiteY5" fmla="*/ 524548 h 1080991"/>
              <a:gd name="connsiteX6" fmla="*/ 53488 w 2068978"/>
              <a:gd name="connsiteY6" fmla="*/ 513118 h 1080991"/>
              <a:gd name="connsiteX7" fmla="*/ 64918 w 2068978"/>
              <a:gd name="connsiteY7" fmla="*/ 497878 h 1080991"/>
              <a:gd name="connsiteX8" fmla="*/ 76348 w 2068978"/>
              <a:gd name="connsiteY8" fmla="*/ 486448 h 1080991"/>
              <a:gd name="connsiteX9" fmla="*/ 103018 w 2068978"/>
              <a:gd name="connsiteY9" fmla="*/ 452158 h 1080991"/>
              <a:gd name="connsiteX10" fmla="*/ 110638 w 2068978"/>
              <a:gd name="connsiteY10" fmla="*/ 440728 h 1080991"/>
              <a:gd name="connsiteX11" fmla="*/ 129688 w 2068978"/>
              <a:gd name="connsiteY11" fmla="*/ 433108 h 1080991"/>
              <a:gd name="connsiteX12" fmla="*/ 152548 w 2068978"/>
              <a:gd name="connsiteY12" fmla="*/ 410248 h 1080991"/>
              <a:gd name="connsiteX13" fmla="*/ 175408 w 2068978"/>
              <a:gd name="connsiteY13" fmla="*/ 398818 h 1080991"/>
              <a:gd name="connsiteX14" fmla="*/ 198268 w 2068978"/>
              <a:gd name="connsiteY14" fmla="*/ 379768 h 1080991"/>
              <a:gd name="connsiteX15" fmla="*/ 213508 w 2068978"/>
              <a:gd name="connsiteY15" fmla="*/ 375958 h 1080991"/>
              <a:gd name="connsiteX16" fmla="*/ 224938 w 2068978"/>
              <a:gd name="connsiteY16" fmla="*/ 368338 h 1080991"/>
              <a:gd name="connsiteX17" fmla="*/ 236368 w 2068978"/>
              <a:gd name="connsiteY17" fmla="*/ 364528 h 1080991"/>
              <a:gd name="connsiteX18" fmla="*/ 259228 w 2068978"/>
              <a:gd name="connsiteY18" fmla="*/ 349288 h 1080991"/>
              <a:gd name="connsiteX19" fmla="*/ 293518 w 2068978"/>
              <a:gd name="connsiteY19" fmla="*/ 341668 h 1080991"/>
              <a:gd name="connsiteX20" fmla="*/ 304948 w 2068978"/>
              <a:gd name="connsiteY20" fmla="*/ 337858 h 1080991"/>
              <a:gd name="connsiteX21" fmla="*/ 434488 w 2068978"/>
              <a:gd name="connsiteY21" fmla="*/ 341668 h 1080991"/>
              <a:gd name="connsiteX22" fmla="*/ 445918 w 2068978"/>
              <a:gd name="connsiteY22" fmla="*/ 349288 h 1080991"/>
              <a:gd name="connsiteX23" fmla="*/ 468778 w 2068978"/>
              <a:gd name="connsiteY23" fmla="*/ 356908 h 1080991"/>
              <a:gd name="connsiteX24" fmla="*/ 499258 w 2068978"/>
              <a:gd name="connsiteY24" fmla="*/ 375958 h 1080991"/>
              <a:gd name="connsiteX25" fmla="*/ 522118 w 2068978"/>
              <a:gd name="connsiteY25" fmla="*/ 391198 h 1080991"/>
              <a:gd name="connsiteX26" fmla="*/ 533548 w 2068978"/>
              <a:gd name="connsiteY26" fmla="*/ 398818 h 1080991"/>
              <a:gd name="connsiteX27" fmla="*/ 560218 w 2068978"/>
              <a:gd name="connsiteY27" fmla="*/ 417868 h 1080991"/>
              <a:gd name="connsiteX28" fmla="*/ 583078 w 2068978"/>
              <a:gd name="connsiteY28" fmla="*/ 433108 h 1080991"/>
              <a:gd name="connsiteX29" fmla="*/ 590698 w 2068978"/>
              <a:gd name="connsiteY29" fmla="*/ 444538 h 1080991"/>
              <a:gd name="connsiteX30" fmla="*/ 602128 w 2068978"/>
              <a:gd name="connsiteY30" fmla="*/ 455968 h 1080991"/>
              <a:gd name="connsiteX31" fmla="*/ 613558 w 2068978"/>
              <a:gd name="connsiteY31" fmla="*/ 478828 h 1080991"/>
              <a:gd name="connsiteX32" fmla="*/ 617368 w 2068978"/>
              <a:gd name="connsiteY32" fmla="*/ 490258 h 1080991"/>
              <a:gd name="connsiteX33" fmla="*/ 624988 w 2068978"/>
              <a:gd name="connsiteY33" fmla="*/ 501688 h 1080991"/>
              <a:gd name="connsiteX34" fmla="*/ 632608 w 2068978"/>
              <a:gd name="connsiteY34" fmla="*/ 516928 h 1080991"/>
              <a:gd name="connsiteX35" fmla="*/ 655468 w 2068978"/>
              <a:gd name="connsiteY35" fmla="*/ 539788 h 1080991"/>
              <a:gd name="connsiteX36" fmla="*/ 682138 w 2068978"/>
              <a:gd name="connsiteY36" fmla="*/ 577888 h 1080991"/>
              <a:gd name="connsiteX37" fmla="*/ 689758 w 2068978"/>
              <a:gd name="connsiteY37" fmla="*/ 589318 h 1080991"/>
              <a:gd name="connsiteX38" fmla="*/ 704998 w 2068978"/>
              <a:gd name="connsiteY38" fmla="*/ 627418 h 1080991"/>
              <a:gd name="connsiteX39" fmla="*/ 708808 w 2068978"/>
              <a:gd name="connsiteY39" fmla="*/ 642658 h 1080991"/>
              <a:gd name="connsiteX40" fmla="*/ 727858 w 2068978"/>
              <a:gd name="connsiteY40" fmla="*/ 673138 h 1080991"/>
              <a:gd name="connsiteX41" fmla="*/ 735478 w 2068978"/>
              <a:gd name="connsiteY41" fmla="*/ 699808 h 1080991"/>
              <a:gd name="connsiteX42" fmla="*/ 743098 w 2068978"/>
              <a:gd name="connsiteY42" fmla="*/ 711238 h 1080991"/>
              <a:gd name="connsiteX43" fmla="*/ 758338 w 2068978"/>
              <a:gd name="connsiteY43" fmla="*/ 734098 h 1080991"/>
              <a:gd name="connsiteX44" fmla="*/ 765958 w 2068978"/>
              <a:gd name="connsiteY44" fmla="*/ 745528 h 1080991"/>
              <a:gd name="connsiteX45" fmla="*/ 788818 w 2068978"/>
              <a:gd name="connsiteY45" fmla="*/ 764578 h 1080991"/>
              <a:gd name="connsiteX46" fmla="*/ 796438 w 2068978"/>
              <a:gd name="connsiteY46" fmla="*/ 776008 h 1080991"/>
              <a:gd name="connsiteX47" fmla="*/ 823108 w 2068978"/>
              <a:gd name="connsiteY47" fmla="*/ 783628 h 1080991"/>
              <a:gd name="connsiteX48" fmla="*/ 887878 w 2068978"/>
              <a:gd name="connsiteY48" fmla="*/ 779818 h 1080991"/>
              <a:gd name="connsiteX49" fmla="*/ 1063138 w 2068978"/>
              <a:gd name="connsiteY49" fmla="*/ 764578 h 1080991"/>
              <a:gd name="connsiteX50" fmla="*/ 1226968 w 2068978"/>
              <a:gd name="connsiteY50" fmla="*/ 770293 h 1080991"/>
              <a:gd name="connsiteX51" fmla="*/ 1322218 w 2068978"/>
              <a:gd name="connsiteY51" fmla="*/ 795058 h 1080991"/>
              <a:gd name="connsiteX52" fmla="*/ 1333648 w 2068978"/>
              <a:gd name="connsiteY52" fmla="*/ 798868 h 1080991"/>
              <a:gd name="connsiteX53" fmla="*/ 1371748 w 2068978"/>
              <a:gd name="connsiteY53" fmla="*/ 802678 h 1080991"/>
              <a:gd name="connsiteX54" fmla="*/ 1394608 w 2068978"/>
              <a:gd name="connsiteY54" fmla="*/ 810298 h 1080991"/>
              <a:gd name="connsiteX55" fmla="*/ 1413658 w 2068978"/>
              <a:gd name="connsiteY55" fmla="*/ 814108 h 1080991"/>
              <a:gd name="connsiteX56" fmla="*/ 1425088 w 2068978"/>
              <a:gd name="connsiteY56" fmla="*/ 821728 h 1080991"/>
              <a:gd name="connsiteX57" fmla="*/ 1474618 w 2068978"/>
              <a:gd name="connsiteY57" fmla="*/ 833158 h 1080991"/>
              <a:gd name="connsiteX58" fmla="*/ 1516528 w 2068978"/>
              <a:gd name="connsiteY58" fmla="*/ 840778 h 1080991"/>
              <a:gd name="connsiteX59" fmla="*/ 1527958 w 2068978"/>
              <a:gd name="connsiteY59" fmla="*/ 844588 h 1080991"/>
              <a:gd name="connsiteX60" fmla="*/ 1550818 w 2068978"/>
              <a:gd name="connsiteY60" fmla="*/ 848398 h 1080991"/>
              <a:gd name="connsiteX61" fmla="*/ 1566058 w 2068978"/>
              <a:gd name="connsiteY61" fmla="*/ 852208 h 1080991"/>
              <a:gd name="connsiteX62" fmla="*/ 1585108 w 2068978"/>
              <a:gd name="connsiteY62" fmla="*/ 848398 h 1080991"/>
              <a:gd name="connsiteX63" fmla="*/ 1581298 w 2068978"/>
              <a:gd name="connsiteY63" fmla="*/ 833158 h 1080991"/>
              <a:gd name="connsiteX64" fmla="*/ 1554628 w 2068978"/>
              <a:gd name="connsiteY64" fmla="*/ 787438 h 1080991"/>
              <a:gd name="connsiteX65" fmla="*/ 1547008 w 2068978"/>
              <a:gd name="connsiteY65" fmla="*/ 776008 h 1080991"/>
              <a:gd name="connsiteX66" fmla="*/ 1535578 w 2068978"/>
              <a:gd name="connsiteY66" fmla="*/ 772198 h 1080991"/>
              <a:gd name="connsiteX67" fmla="*/ 1516528 w 2068978"/>
              <a:gd name="connsiteY67" fmla="*/ 737908 h 1080991"/>
              <a:gd name="connsiteX68" fmla="*/ 1505098 w 2068978"/>
              <a:gd name="connsiteY68" fmla="*/ 730288 h 1080991"/>
              <a:gd name="connsiteX69" fmla="*/ 1508908 w 2068978"/>
              <a:gd name="connsiteY69" fmla="*/ 661708 h 1080991"/>
              <a:gd name="connsiteX70" fmla="*/ 1531768 w 2068978"/>
              <a:gd name="connsiteY70" fmla="*/ 646468 h 1080991"/>
              <a:gd name="connsiteX71" fmla="*/ 1543198 w 2068978"/>
              <a:gd name="connsiteY71" fmla="*/ 638848 h 1080991"/>
              <a:gd name="connsiteX72" fmla="*/ 1554628 w 2068978"/>
              <a:gd name="connsiteY72" fmla="*/ 631228 h 1080991"/>
              <a:gd name="connsiteX73" fmla="*/ 1607968 w 2068978"/>
              <a:gd name="connsiteY73" fmla="*/ 619798 h 1080991"/>
              <a:gd name="connsiteX74" fmla="*/ 1623208 w 2068978"/>
              <a:gd name="connsiteY74" fmla="*/ 612178 h 1080991"/>
              <a:gd name="connsiteX75" fmla="*/ 1634638 w 2068978"/>
              <a:gd name="connsiteY75" fmla="*/ 604558 h 1080991"/>
              <a:gd name="connsiteX76" fmla="*/ 1661308 w 2068978"/>
              <a:gd name="connsiteY76" fmla="*/ 596938 h 1080991"/>
              <a:gd name="connsiteX77" fmla="*/ 1672738 w 2068978"/>
              <a:gd name="connsiteY77" fmla="*/ 589318 h 1080991"/>
              <a:gd name="connsiteX78" fmla="*/ 1684168 w 2068978"/>
              <a:gd name="connsiteY78" fmla="*/ 585508 h 1080991"/>
              <a:gd name="connsiteX79" fmla="*/ 1699408 w 2068978"/>
              <a:gd name="connsiteY79" fmla="*/ 577888 h 1080991"/>
              <a:gd name="connsiteX80" fmla="*/ 1710838 w 2068978"/>
              <a:gd name="connsiteY80" fmla="*/ 570268 h 1080991"/>
              <a:gd name="connsiteX81" fmla="*/ 1733698 w 2068978"/>
              <a:gd name="connsiteY81" fmla="*/ 547408 h 1080991"/>
              <a:gd name="connsiteX82" fmla="*/ 1756558 w 2068978"/>
              <a:gd name="connsiteY82" fmla="*/ 528358 h 1080991"/>
              <a:gd name="connsiteX83" fmla="*/ 1779418 w 2068978"/>
              <a:gd name="connsiteY83" fmla="*/ 513118 h 1080991"/>
              <a:gd name="connsiteX84" fmla="*/ 1806088 w 2068978"/>
              <a:gd name="connsiteY84" fmla="*/ 490258 h 1080991"/>
              <a:gd name="connsiteX85" fmla="*/ 1828948 w 2068978"/>
              <a:gd name="connsiteY85" fmla="*/ 475018 h 1080991"/>
              <a:gd name="connsiteX86" fmla="*/ 1840378 w 2068978"/>
              <a:gd name="connsiteY86" fmla="*/ 463588 h 1080991"/>
              <a:gd name="connsiteX87" fmla="*/ 1851808 w 2068978"/>
              <a:gd name="connsiteY87" fmla="*/ 455968 h 1080991"/>
              <a:gd name="connsiteX88" fmla="*/ 1859428 w 2068978"/>
              <a:gd name="connsiteY88" fmla="*/ 440728 h 1080991"/>
              <a:gd name="connsiteX89" fmla="*/ 1870858 w 2068978"/>
              <a:gd name="connsiteY89" fmla="*/ 425488 h 1080991"/>
              <a:gd name="connsiteX90" fmla="*/ 1878478 w 2068978"/>
              <a:gd name="connsiteY90" fmla="*/ 414058 h 1080991"/>
              <a:gd name="connsiteX91" fmla="*/ 1886098 w 2068978"/>
              <a:gd name="connsiteY91" fmla="*/ 391198 h 1080991"/>
              <a:gd name="connsiteX92" fmla="*/ 1882288 w 2068978"/>
              <a:gd name="connsiteY92" fmla="*/ 307378 h 1080991"/>
              <a:gd name="connsiteX93" fmla="*/ 1870858 w 2068978"/>
              <a:gd name="connsiteY93" fmla="*/ 303568 h 1080991"/>
              <a:gd name="connsiteX94" fmla="*/ 1851808 w 2068978"/>
              <a:gd name="connsiteY94" fmla="*/ 284518 h 1080991"/>
              <a:gd name="connsiteX95" fmla="*/ 1844188 w 2068978"/>
              <a:gd name="connsiteY95" fmla="*/ 273088 h 1080991"/>
              <a:gd name="connsiteX96" fmla="*/ 1840378 w 2068978"/>
              <a:gd name="connsiteY96" fmla="*/ 261658 h 1080991"/>
              <a:gd name="connsiteX97" fmla="*/ 1825138 w 2068978"/>
              <a:gd name="connsiteY97" fmla="*/ 246418 h 1080991"/>
              <a:gd name="connsiteX98" fmla="*/ 1813708 w 2068978"/>
              <a:gd name="connsiteY98" fmla="*/ 215938 h 1080991"/>
              <a:gd name="connsiteX99" fmla="*/ 1802278 w 2068978"/>
              <a:gd name="connsiteY99" fmla="*/ 204508 h 1080991"/>
              <a:gd name="connsiteX100" fmla="*/ 1790848 w 2068978"/>
              <a:gd name="connsiteY100" fmla="*/ 189268 h 1080991"/>
              <a:gd name="connsiteX101" fmla="*/ 1783228 w 2068978"/>
              <a:gd name="connsiteY101" fmla="*/ 166408 h 1080991"/>
              <a:gd name="connsiteX102" fmla="*/ 1779418 w 2068978"/>
              <a:gd name="connsiteY102" fmla="*/ 147358 h 1080991"/>
              <a:gd name="connsiteX103" fmla="*/ 1760368 w 2068978"/>
              <a:gd name="connsiteY103" fmla="*/ 116878 h 1080991"/>
              <a:gd name="connsiteX104" fmla="*/ 1752748 w 2068978"/>
              <a:gd name="connsiteY104" fmla="*/ 105448 h 1080991"/>
              <a:gd name="connsiteX105" fmla="*/ 1745128 w 2068978"/>
              <a:gd name="connsiteY105" fmla="*/ 78778 h 1080991"/>
              <a:gd name="connsiteX106" fmla="*/ 1741318 w 2068978"/>
              <a:gd name="connsiteY106" fmla="*/ 67348 h 1080991"/>
              <a:gd name="connsiteX107" fmla="*/ 1729888 w 2068978"/>
              <a:gd name="connsiteY107" fmla="*/ 59728 h 1080991"/>
              <a:gd name="connsiteX108" fmla="*/ 1726078 w 2068978"/>
              <a:gd name="connsiteY108" fmla="*/ 48298 h 1080991"/>
              <a:gd name="connsiteX109" fmla="*/ 1729888 w 2068978"/>
              <a:gd name="connsiteY109" fmla="*/ 2578 h 1080991"/>
              <a:gd name="connsiteX110" fmla="*/ 1764178 w 2068978"/>
              <a:gd name="connsiteY110" fmla="*/ 14008 h 1080991"/>
              <a:gd name="connsiteX111" fmla="*/ 1787038 w 2068978"/>
              <a:gd name="connsiteY111" fmla="*/ 29248 h 1080991"/>
              <a:gd name="connsiteX112" fmla="*/ 1798468 w 2068978"/>
              <a:gd name="connsiteY112" fmla="*/ 36868 h 1080991"/>
              <a:gd name="connsiteX113" fmla="*/ 1809898 w 2068978"/>
              <a:gd name="connsiteY113" fmla="*/ 40678 h 1080991"/>
              <a:gd name="connsiteX114" fmla="*/ 1828948 w 2068978"/>
              <a:gd name="connsiteY114" fmla="*/ 55918 h 1080991"/>
              <a:gd name="connsiteX115" fmla="*/ 1836568 w 2068978"/>
              <a:gd name="connsiteY115" fmla="*/ 67348 h 1080991"/>
              <a:gd name="connsiteX116" fmla="*/ 1847998 w 2068978"/>
              <a:gd name="connsiteY116" fmla="*/ 78778 h 1080991"/>
              <a:gd name="connsiteX117" fmla="*/ 1870858 w 2068978"/>
              <a:gd name="connsiteY117" fmla="*/ 101638 h 1080991"/>
              <a:gd name="connsiteX118" fmla="*/ 1886098 w 2068978"/>
              <a:gd name="connsiteY118" fmla="*/ 120688 h 1080991"/>
              <a:gd name="connsiteX119" fmla="*/ 1889908 w 2068978"/>
              <a:gd name="connsiteY119" fmla="*/ 135928 h 1080991"/>
              <a:gd name="connsiteX120" fmla="*/ 1908958 w 2068978"/>
              <a:gd name="connsiteY120" fmla="*/ 158788 h 1080991"/>
              <a:gd name="connsiteX121" fmla="*/ 1920388 w 2068978"/>
              <a:gd name="connsiteY121" fmla="*/ 166408 h 1080991"/>
              <a:gd name="connsiteX122" fmla="*/ 1924198 w 2068978"/>
              <a:gd name="connsiteY122" fmla="*/ 177838 h 1080991"/>
              <a:gd name="connsiteX123" fmla="*/ 1950868 w 2068978"/>
              <a:gd name="connsiteY123" fmla="*/ 196888 h 1080991"/>
              <a:gd name="connsiteX124" fmla="*/ 1954678 w 2068978"/>
              <a:gd name="connsiteY124" fmla="*/ 227368 h 1080991"/>
              <a:gd name="connsiteX125" fmla="*/ 1977538 w 2068978"/>
              <a:gd name="connsiteY125" fmla="*/ 250228 h 1080991"/>
              <a:gd name="connsiteX126" fmla="*/ 1996588 w 2068978"/>
              <a:gd name="connsiteY126" fmla="*/ 280708 h 1080991"/>
              <a:gd name="connsiteX127" fmla="*/ 2004208 w 2068978"/>
              <a:gd name="connsiteY127" fmla="*/ 307378 h 1080991"/>
              <a:gd name="connsiteX128" fmla="*/ 2008018 w 2068978"/>
              <a:gd name="connsiteY128" fmla="*/ 330238 h 1080991"/>
              <a:gd name="connsiteX129" fmla="*/ 2023258 w 2068978"/>
              <a:gd name="connsiteY129" fmla="*/ 353098 h 1080991"/>
              <a:gd name="connsiteX130" fmla="*/ 2030878 w 2068978"/>
              <a:gd name="connsiteY130" fmla="*/ 364528 h 1080991"/>
              <a:gd name="connsiteX131" fmla="*/ 2038498 w 2068978"/>
              <a:gd name="connsiteY131" fmla="*/ 375958 h 1080991"/>
              <a:gd name="connsiteX132" fmla="*/ 2042308 w 2068978"/>
              <a:gd name="connsiteY132" fmla="*/ 402628 h 1080991"/>
              <a:gd name="connsiteX133" fmla="*/ 2053738 w 2068978"/>
              <a:gd name="connsiteY133" fmla="*/ 414058 h 1080991"/>
              <a:gd name="connsiteX134" fmla="*/ 2065168 w 2068978"/>
              <a:gd name="connsiteY134" fmla="*/ 436918 h 1080991"/>
              <a:gd name="connsiteX135" fmla="*/ 2068978 w 2068978"/>
              <a:gd name="connsiteY135" fmla="*/ 463588 h 1080991"/>
              <a:gd name="connsiteX136" fmla="*/ 2065168 w 2068978"/>
              <a:gd name="connsiteY136" fmla="*/ 486448 h 1080991"/>
              <a:gd name="connsiteX137" fmla="*/ 2057548 w 2068978"/>
              <a:gd name="connsiteY137" fmla="*/ 509308 h 1080991"/>
              <a:gd name="connsiteX138" fmla="*/ 2034688 w 2068978"/>
              <a:gd name="connsiteY138" fmla="*/ 524548 h 1080991"/>
              <a:gd name="connsiteX139" fmla="*/ 2008018 w 2068978"/>
              <a:gd name="connsiteY139" fmla="*/ 528358 h 1080991"/>
              <a:gd name="connsiteX140" fmla="*/ 1992778 w 2068978"/>
              <a:gd name="connsiteY140" fmla="*/ 532168 h 1080991"/>
              <a:gd name="connsiteX141" fmla="*/ 1973728 w 2068978"/>
              <a:gd name="connsiteY141" fmla="*/ 535978 h 1080991"/>
              <a:gd name="connsiteX142" fmla="*/ 1950868 w 2068978"/>
              <a:gd name="connsiteY142" fmla="*/ 547408 h 1080991"/>
              <a:gd name="connsiteX143" fmla="*/ 1939438 w 2068978"/>
              <a:gd name="connsiteY143" fmla="*/ 555028 h 1080991"/>
              <a:gd name="connsiteX144" fmla="*/ 1916578 w 2068978"/>
              <a:gd name="connsiteY144" fmla="*/ 562648 h 1080991"/>
              <a:gd name="connsiteX145" fmla="*/ 1893718 w 2068978"/>
              <a:gd name="connsiteY145" fmla="*/ 581698 h 1080991"/>
              <a:gd name="connsiteX146" fmla="*/ 1870858 w 2068978"/>
              <a:gd name="connsiteY146" fmla="*/ 593128 h 1080991"/>
              <a:gd name="connsiteX147" fmla="*/ 1863238 w 2068978"/>
              <a:gd name="connsiteY147" fmla="*/ 604558 h 1080991"/>
              <a:gd name="connsiteX148" fmla="*/ 1840378 w 2068978"/>
              <a:gd name="connsiteY148" fmla="*/ 612178 h 1080991"/>
              <a:gd name="connsiteX149" fmla="*/ 1828948 w 2068978"/>
              <a:gd name="connsiteY149" fmla="*/ 619798 h 1080991"/>
              <a:gd name="connsiteX150" fmla="*/ 1813708 w 2068978"/>
              <a:gd name="connsiteY150" fmla="*/ 642658 h 1080991"/>
              <a:gd name="connsiteX151" fmla="*/ 1806088 w 2068978"/>
              <a:gd name="connsiteY151" fmla="*/ 654088 h 1080991"/>
              <a:gd name="connsiteX152" fmla="*/ 1783228 w 2068978"/>
              <a:gd name="connsiteY152" fmla="*/ 673138 h 1080991"/>
              <a:gd name="connsiteX153" fmla="*/ 1779418 w 2068978"/>
              <a:gd name="connsiteY153" fmla="*/ 695998 h 1080991"/>
              <a:gd name="connsiteX154" fmla="*/ 1771798 w 2068978"/>
              <a:gd name="connsiteY154" fmla="*/ 707428 h 1080991"/>
              <a:gd name="connsiteX155" fmla="*/ 1787038 w 2068978"/>
              <a:gd name="connsiteY155" fmla="*/ 779818 h 1080991"/>
              <a:gd name="connsiteX156" fmla="*/ 1790848 w 2068978"/>
              <a:gd name="connsiteY156" fmla="*/ 791248 h 1080991"/>
              <a:gd name="connsiteX157" fmla="*/ 1802278 w 2068978"/>
              <a:gd name="connsiteY157" fmla="*/ 798868 h 1080991"/>
              <a:gd name="connsiteX158" fmla="*/ 1828948 w 2068978"/>
              <a:gd name="connsiteY158" fmla="*/ 810298 h 1080991"/>
              <a:gd name="connsiteX159" fmla="*/ 1844188 w 2068978"/>
              <a:gd name="connsiteY159" fmla="*/ 817918 h 1080991"/>
              <a:gd name="connsiteX160" fmla="*/ 1859428 w 2068978"/>
              <a:gd name="connsiteY160" fmla="*/ 821728 h 1080991"/>
              <a:gd name="connsiteX161" fmla="*/ 1901338 w 2068978"/>
              <a:gd name="connsiteY161" fmla="*/ 829348 h 1080991"/>
              <a:gd name="connsiteX162" fmla="*/ 1912768 w 2068978"/>
              <a:gd name="connsiteY162" fmla="*/ 836968 h 1080991"/>
              <a:gd name="connsiteX163" fmla="*/ 1924198 w 2068978"/>
              <a:gd name="connsiteY163" fmla="*/ 840778 h 1080991"/>
              <a:gd name="connsiteX164" fmla="*/ 1943248 w 2068978"/>
              <a:gd name="connsiteY164" fmla="*/ 856018 h 1080991"/>
              <a:gd name="connsiteX165" fmla="*/ 1954678 w 2068978"/>
              <a:gd name="connsiteY165" fmla="*/ 878878 h 1080991"/>
              <a:gd name="connsiteX166" fmla="*/ 1958488 w 2068978"/>
              <a:gd name="connsiteY166" fmla="*/ 890308 h 1080991"/>
              <a:gd name="connsiteX167" fmla="*/ 1962298 w 2068978"/>
              <a:gd name="connsiteY167" fmla="*/ 916978 h 1080991"/>
              <a:gd name="connsiteX168" fmla="*/ 1969918 w 2068978"/>
              <a:gd name="connsiteY168" fmla="*/ 928408 h 1080991"/>
              <a:gd name="connsiteX169" fmla="*/ 1966108 w 2068978"/>
              <a:gd name="connsiteY169" fmla="*/ 1019848 h 1080991"/>
              <a:gd name="connsiteX170" fmla="*/ 1943248 w 2068978"/>
              <a:gd name="connsiteY170" fmla="*/ 1027468 h 1080991"/>
              <a:gd name="connsiteX171" fmla="*/ 1931818 w 2068978"/>
              <a:gd name="connsiteY171" fmla="*/ 1031278 h 1080991"/>
              <a:gd name="connsiteX172" fmla="*/ 1882288 w 2068978"/>
              <a:gd name="connsiteY172" fmla="*/ 1046518 h 1080991"/>
              <a:gd name="connsiteX173" fmla="*/ 1870858 w 2068978"/>
              <a:gd name="connsiteY173" fmla="*/ 1050328 h 1080991"/>
              <a:gd name="connsiteX174" fmla="*/ 1828948 w 2068978"/>
              <a:gd name="connsiteY174" fmla="*/ 1054138 h 1080991"/>
              <a:gd name="connsiteX175" fmla="*/ 1764178 w 2068978"/>
              <a:gd name="connsiteY175" fmla="*/ 1061758 h 1080991"/>
              <a:gd name="connsiteX176" fmla="*/ 1752748 w 2068978"/>
              <a:gd name="connsiteY176" fmla="*/ 1069378 h 1080991"/>
              <a:gd name="connsiteX177" fmla="*/ 1714648 w 2068978"/>
              <a:gd name="connsiteY177" fmla="*/ 1076998 h 1080991"/>
              <a:gd name="connsiteX178" fmla="*/ 1674643 w 2068978"/>
              <a:gd name="connsiteY178" fmla="*/ 1076998 h 1080991"/>
              <a:gd name="connsiteX179" fmla="*/ 1379368 w 2068978"/>
              <a:gd name="connsiteY179" fmla="*/ 1078903 h 1080991"/>
              <a:gd name="connsiteX180" fmla="*/ 1352698 w 2068978"/>
              <a:gd name="connsiteY180" fmla="*/ 1080808 h 1080991"/>
              <a:gd name="connsiteX181" fmla="*/ 1295548 w 2068978"/>
              <a:gd name="connsiteY181" fmla="*/ 1073188 h 1080991"/>
              <a:gd name="connsiteX182" fmla="*/ 1230778 w 2068978"/>
              <a:gd name="connsiteY182" fmla="*/ 1067473 h 1080991"/>
              <a:gd name="connsiteX183" fmla="*/ 1219348 w 2068978"/>
              <a:gd name="connsiteY183" fmla="*/ 1067473 h 1080991"/>
              <a:gd name="connsiteX184" fmla="*/ 1188868 w 2068978"/>
              <a:gd name="connsiteY184" fmla="*/ 1069378 h 1080991"/>
              <a:gd name="connsiteX185" fmla="*/ 1169818 w 2068978"/>
              <a:gd name="connsiteY185" fmla="*/ 1059853 h 1080991"/>
              <a:gd name="connsiteX186" fmla="*/ 1150768 w 2068978"/>
              <a:gd name="connsiteY186" fmla="*/ 1061758 h 1080991"/>
              <a:gd name="connsiteX187" fmla="*/ 952648 w 2068978"/>
              <a:gd name="connsiteY187" fmla="*/ 1044613 h 1080991"/>
              <a:gd name="connsiteX188" fmla="*/ 937408 w 2068978"/>
              <a:gd name="connsiteY188" fmla="*/ 1031278 h 1080991"/>
              <a:gd name="connsiteX189" fmla="*/ 925978 w 2068978"/>
              <a:gd name="connsiteY189" fmla="*/ 1038898 h 1080991"/>
              <a:gd name="connsiteX190" fmla="*/ 899308 w 2068978"/>
              <a:gd name="connsiteY190" fmla="*/ 1031278 h 1080991"/>
              <a:gd name="connsiteX191" fmla="*/ 887878 w 2068978"/>
              <a:gd name="connsiteY191" fmla="*/ 1035088 h 1080991"/>
              <a:gd name="connsiteX192" fmla="*/ 868828 w 2068978"/>
              <a:gd name="connsiteY192" fmla="*/ 1031278 h 1080991"/>
              <a:gd name="connsiteX193" fmla="*/ 838348 w 2068978"/>
              <a:gd name="connsiteY193" fmla="*/ 1023658 h 1080991"/>
              <a:gd name="connsiteX194" fmla="*/ 811678 w 2068978"/>
              <a:gd name="connsiteY194" fmla="*/ 1019848 h 1080991"/>
              <a:gd name="connsiteX195" fmla="*/ 781198 w 2068978"/>
              <a:gd name="connsiteY195" fmla="*/ 1012228 h 1080991"/>
              <a:gd name="connsiteX196" fmla="*/ 773578 w 2068978"/>
              <a:gd name="connsiteY196" fmla="*/ 1000798 h 1080991"/>
              <a:gd name="connsiteX197" fmla="*/ 762148 w 2068978"/>
              <a:gd name="connsiteY197" fmla="*/ 996988 h 1080991"/>
              <a:gd name="connsiteX198" fmla="*/ 727858 w 2068978"/>
              <a:gd name="connsiteY198" fmla="*/ 993178 h 1080991"/>
              <a:gd name="connsiteX199" fmla="*/ 701188 w 2068978"/>
              <a:gd name="connsiteY199" fmla="*/ 977938 h 1080991"/>
              <a:gd name="connsiteX200" fmla="*/ 685948 w 2068978"/>
              <a:gd name="connsiteY200" fmla="*/ 974128 h 1080991"/>
              <a:gd name="connsiteX201" fmla="*/ 644038 w 2068978"/>
              <a:gd name="connsiteY201" fmla="*/ 966508 h 1080991"/>
              <a:gd name="connsiteX202" fmla="*/ 632608 w 2068978"/>
              <a:gd name="connsiteY202" fmla="*/ 962698 h 1080991"/>
              <a:gd name="connsiteX203" fmla="*/ 602128 w 2068978"/>
              <a:gd name="connsiteY203" fmla="*/ 955078 h 1080991"/>
              <a:gd name="connsiteX204" fmla="*/ 590698 w 2068978"/>
              <a:gd name="connsiteY204" fmla="*/ 947458 h 1080991"/>
              <a:gd name="connsiteX205" fmla="*/ 564028 w 2068978"/>
              <a:gd name="connsiteY205" fmla="*/ 943648 h 1080991"/>
              <a:gd name="connsiteX206" fmla="*/ 529738 w 2068978"/>
              <a:gd name="connsiteY206" fmla="*/ 928408 h 1080991"/>
              <a:gd name="connsiteX207" fmla="*/ 499258 w 2068978"/>
              <a:gd name="connsiteY207" fmla="*/ 916978 h 1080991"/>
              <a:gd name="connsiteX208" fmla="*/ 487828 w 2068978"/>
              <a:gd name="connsiteY208" fmla="*/ 905548 h 1080991"/>
              <a:gd name="connsiteX209" fmla="*/ 472588 w 2068978"/>
              <a:gd name="connsiteY209" fmla="*/ 901738 h 1080991"/>
              <a:gd name="connsiteX210" fmla="*/ 461158 w 2068978"/>
              <a:gd name="connsiteY210" fmla="*/ 897928 h 1080991"/>
              <a:gd name="connsiteX211" fmla="*/ 419248 w 2068978"/>
              <a:gd name="connsiteY211" fmla="*/ 886498 h 1080991"/>
              <a:gd name="connsiteX212" fmla="*/ 392578 w 2068978"/>
              <a:gd name="connsiteY212" fmla="*/ 878878 h 1080991"/>
              <a:gd name="connsiteX213" fmla="*/ 365908 w 2068978"/>
              <a:gd name="connsiteY213" fmla="*/ 871258 h 1080991"/>
              <a:gd name="connsiteX214" fmla="*/ 354478 w 2068978"/>
              <a:gd name="connsiteY214" fmla="*/ 863638 h 1080991"/>
              <a:gd name="connsiteX215" fmla="*/ 331618 w 2068978"/>
              <a:gd name="connsiteY215" fmla="*/ 856018 h 1080991"/>
              <a:gd name="connsiteX216" fmla="*/ 274468 w 2068978"/>
              <a:gd name="connsiteY216" fmla="*/ 835063 h 1080991"/>
              <a:gd name="connsiteX217" fmla="*/ 257323 w 2068978"/>
              <a:gd name="connsiteY217" fmla="*/ 827443 h 1080991"/>
              <a:gd name="connsiteX218" fmla="*/ 247798 w 2068978"/>
              <a:gd name="connsiteY218" fmla="*/ 816013 h 1080991"/>
              <a:gd name="connsiteX219" fmla="*/ 236368 w 2068978"/>
              <a:gd name="connsiteY219" fmla="*/ 808393 h 1080991"/>
              <a:gd name="connsiteX220" fmla="*/ 211603 w 2068978"/>
              <a:gd name="connsiteY220" fmla="*/ 798868 h 1080991"/>
              <a:gd name="connsiteX221" fmla="*/ 194458 w 2068978"/>
              <a:gd name="connsiteY221" fmla="*/ 793153 h 1080991"/>
              <a:gd name="connsiteX222" fmla="*/ 171598 w 2068978"/>
              <a:gd name="connsiteY222" fmla="*/ 779818 h 1080991"/>
              <a:gd name="connsiteX223" fmla="*/ 148738 w 2068978"/>
              <a:gd name="connsiteY223" fmla="*/ 770293 h 1080991"/>
              <a:gd name="connsiteX224" fmla="*/ 135403 w 2068978"/>
              <a:gd name="connsiteY224" fmla="*/ 764578 h 1080991"/>
              <a:gd name="connsiteX225" fmla="*/ 125878 w 2068978"/>
              <a:gd name="connsiteY225" fmla="*/ 756958 h 1080991"/>
              <a:gd name="connsiteX226" fmla="*/ 103018 w 2068978"/>
              <a:gd name="connsiteY226" fmla="*/ 737908 h 1080991"/>
              <a:gd name="connsiteX227" fmla="*/ 80158 w 2068978"/>
              <a:gd name="connsiteY227" fmla="*/ 715048 h 1080991"/>
              <a:gd name="connsiteX228" fmla="*/ 57298 w 2068978"/>
              <a:gd name="connsiteY228" fmla="*/ 699808 h 1080991"/>
              <a:gd name="connsiteX229" fmla="*/ 34438 w 2068978"/>
              <a:gd name="connsiteY229" fmla="*/ 684568 h 1080991"/>
              <a:gd name="connsiteX230" fmla="*/ 26818 w 2068978"/>
              <a:gd name="connsiteY230" fmla="*/ 673138 h 1080991"/>
              <a:gd name="connsiteX231" fmla="*/ 15388 w 2068978"/>
              <a:gd name="connsiteY231" fmla="*/ 650278 h 1080991"/>
              <a:gd name="connsiteX232" fmla="*/ 7768 w 2068978"/>
              <a:gd name="connsiteY232" fmla="*/ 615988 h 1080991"/>
              <a:gd name="connsiteX233" fmla="*/ 148 w 2068978"/>
              <a:gd name="connsiteY233" fmla="*/ 654088 h 1080991"/>
              <a:gd name="connsiteX0" fmla="*/ 148 w 2068978"/>
              <a:gd name="connsiteY0" fmla="*/ 654088 h 1080101"/>
              <a:gd name="connsiteX1" fmla="*/ 3958 w 2068978"/>
              <a:gd name="connsiteY1" fmla="*/ 593128 h 1080101"/>
              <a:gd name="connsiteX2" fmla="*/ 11578 w 2068978"/>
              <a:gd name="connsiteY2" fmla="*/ 577888 h 1080101"/>
              <a:gd name="connsiteX3" fmla="*/ 30628 w 2068978"/>
              <a:gd name="connsiteY3" fmla="*/ 555028 h 1080101"/>
              <a:gd name="connsiteX4" fmla="*/ 34438 w 2068978"/>
              <a:gd name="connsiteY4" fmla="*/ 535978 h 1080101"/>
              <a:gd name="connsiteX5" fmla="*/ 45868 w 2068978"/>
              <a:gd name="connsiteY5" fmla="*/ 524548 h 1080101"/>
              <a:gd name="connsiteX6" fmla="*/ 53488 w 2068978"/>
              <a:gd name="connsiteY6" fmla="*/ 513118 h 1080101"/>
              <a:gd name="connsiteX7" fmla="*/ 64918 w 2068978"/>
              <a:gd name="connsiteY7" fmla="*/ 497878 h 1080101"/>
              <a:gd name="connsiteX8" fmla="*/ 76348 w 2068978"/>
              <a:gd name="connsiteY8" fmla="*/ 486448 h 1080101"/>
              <a:gd name="connsiteX9" fmla="*/ 103018 w 2068978"/>
              <a:gd name="connsiteY9" fmla="*/ 452158 h 1080101"/>
              <a:gd name="connsiteX10" fmla="*/ 110638 w 2068978"/>
              <a:gd name="connsiteY10" fmla="*/ 440728 h 1080101"/>
              <a:gd name="connsiteX11" fmla="*/ 129688 w 2068978"/>
              <a:gd name="connsiteY11" fmla="*/ 433108 h 1080101"/>
              <a:gd name="connsiteX12" fmla="*/ 152548 w 2068978"/>
              <a:gd name="connsiteY12" fmla="*/ 410248 h 1080101"/>
              <a:gd name="connsiteX13" fmla="*/ 175408 w 2068978"/>
              <a:gd name="connsiteY13" fmla="*/ 398818 h 1080101"/>
              <a:gd name="connsiteX14" fmla="*/ 198268 w 2068978"/>
              <a:gd name="connsiteY14" fmla="*/ 379768 h 1080101"/>
              <a:gd name="connsiteX15" fmla="*/ 213508 w 2068978"/>
              <a:gd name="connsiteY15" fmla="*/ 375958 h 1080101"/>
              <a:gd name="connsiteX16" fmla="*/ 224938 w 2068978"/>
              <a:gd name="connsiteY16" fmla="*/ 368338 h 1080101"/>
              <a:gd name="connsiteX17" fmla="*/ 236368 w 2068978"/>
              <a:gd name="connsiteY17" fmla="*/ 364528 h 1080101"/>
              <a:gd name="connsiteX18" fmla="*/ 259228 w 2068978"/>
              <a:gd name="connsiteY18" fmla="*/ 349288 h 1080101"/>
              <a:gd name="connsiteX19" fmla="*/ 293518 w 2068978"/>
              <a:gd name="connsiteY19" fmla="*/ 341668 h 1080101"/>
              <a:gd name="connsiteX20" fmla="*/ 304948 w 2068978"/>
              <a:gd name="connsiteY20" fmla="*/ 337858 h 1080101"/>
              <a:gd name="connsiteX21" fmla="*/ 434488 w 2068978"/>
              <a:gd name="connsiteY21" fmla="*/ 341668 h 1080101"/>
              <a:gd name="connsiteX22" fmla="*/ 445918 w 2068978"/>
              <a:gd name="connsiteY22" fmla="*/ 349288 h 1080101"/>
              <a:gd name="connsiteX23" fmla="*/ 468778 w 2068978"/>
              <a:gd name="connsiteY23" fmla="*/ 356908 h 1080101"/>
              <a:gd name="connsiteX24" fmla="*/ 499258 w 2068978"/>
              <a:gd name="connsiteY24" fmla="*/ 375958 h 1080101"/>
              <a:gd name="connsiteX25" fmla="*/ 522118 w 2068978"/>
              <a:gd name="connsiteY25" fmla="*/ 391198 h 1080101"/>
              <a:gd name="connsiteX26" fmla="*/ 533548 w 2068978"/>
              <a:gd name="connsiteY26" fmla="*/ 398818 h 1080101"/>
              <a:gd name="connsiteX27" fmla="*/ 560218 w 2068978"/>
              <a:gd name="connsiteY27" fmla="*/ 417868 h 1080101"/>
              <a:gd name="connsiteX28" fmla="*/ 583078 w 2068978"/>
              <a:gd name="connsiteY28" fmla="*/ 433108 h 1080101"/>
              <a:gd name="connsiteX29" fmla="*/ 590698 w 2068978"/>
              <a:gd name="connsiteY29" fmla="*/ 444538 h 1080101"/>
              <a:gd name="connsiteX30" fmla="*/ 602128 w 2068978"/>
              <a:gd name="connsiteY30" fmla="*/ 455968 h 1080101"/>
              <a:gd name="connsiteX31" fmla="*/ 613558 w 2068978"/>
              <a:gd name="connsiteY31" fmla="*/ 478828 h 1080101"/>
              <a:gd name="connsiteX32" fmla="*/ 617368 w 2068978"/>
              <a:gd name="connsiteY32" fmla="*/ 490258 h 1080101"/>
              <a:gd name="connsiteX33" fmla="*/ 624988 w 2068978"/>
              <a:gd name="connsiteY33" fmla="*/ 501688 h 1080101"/>
              <a:gd name="connsiteX34" fmla="*/ 632608 w 2068978"/>
              <a:gd name="connsiteY34" fmla="*/ 516928 h 1080101"/>
              <a:gd name="connsiteX35" fmla="*/ 655468 w 2068978"/>
              <a:gd name="connsiteY35" fmla="*/ 539788 h 1080101"/>
              <a:gd name="connsiteX36" fmla="*/ 682138 w 2068978"/>
              <a:gd name="connsiteY36" fmla="*/ 577888 h 1080101"/>
              <a:gd name="connsiteX37" fmla="*/ 689758 w 2068978"/>
              <a:gd name="connsiteY37" fmla="*/ 589318 h 1080101"/>
              <a:gd name="connsiteX38" fmla="*/ 704998 w 2068978"/>
              <a:gd name="connsiteY38" fmla="*/ 627418 h 1080101"/>
              <a:gd name="connsiteX39" fmla="*/ 708808 w 2068978"/>
              <a:gd name="connsiteY39" fmla="*/ 642658 h 1080101"/>
              <a:gd name="connsiteX40" fmla="*/ 727858 w 2068978"/>
              <a:gd name="connsiteY40" fmla="*/ 673138 h 1080101"/>
              <a:gd name="connsiteX41" fmla="*/ 735478 w 2068978"/>
              <a:gd name="connsiteY41" fmla="*/ 699808 h 1080101"/>
              <a:gd name="connsiteX42" fmla="*/ 743098 w 2068978"/>
              <a:gd name="connsiteY42" fmla="*/ 711238 h 1080101"/>
              <a:gd name="connsiteX43" fmla="*/ 758338 w 2068978"/>
              <a:gd name="connsiteY43" fmla="*/ 734098 h 1080101"/>
              <a:gd name="connsiteX44" fmla="*/ 765958 w 2068978"/>
              <a:gd name="connsiteY44" fmla="*/ 745528 h 1080101"/>
              <a:gd name="connsiteX45" fmla="*/ 788818 w 2068978"/>
              <a:gd name="connsiteY45" fmla="*/ 764578 h 1080101"/>
              <a:gd name="connsiteX46" fmla="*/ 796438 w 2068978"/>
              <a:gd name="connsiteY46" fmla="*/ 776008 h 1080101"/>
              <a:gd name="connsiteX47" fmla="*/ 823108 w 2068978"/>
              <a:gd name="connsiteY47" fmla="*/ 783628 h 1080101"/>
              <a:gd name="connsiteX48" fmla="*/ 887878 w 2068978"/>
              <a:gd name="connsiteY48" fmla="*/ 779818 h 1080101"/>
              <a:gd name="connsiteX49" fmla="*/ 1063138 w 2068978"/>
              <a:gd name="connsiteY49" fmla="*/ 764578 h 1080101"/>
              <a:gd name="connsiteX50" fmla="*/ 1226968 w 2068978"/>
              <a:gd name="connsiteY50" fmla="*/ 770293 h 1080101"/>
              <a:gd name="connsiteX51" fmla="*/ 1322218 w 2068978"/>
              <a:gd name="connsiteY51" fmla="*/ 795058 h 1080101"/>
              <a:gd name="connsiteX52" fmla="*/ 1333648 w 2068978"/>
              <a:gd name="connsiteY52" fmla="*/ 798868 h 1080101"/>
              <a:gd name="connsiteX53" fmla="*/ 1371748 w 2068978"/>
              <a:gd name="connsiteY53" fmla="*/ 802678 h 1080101"/>
              <a:gd name="connsiteX54" fmla="*/ 1394608 w 2068978"/>
              <a:gd name="connsiteY54" fmla="*/ 810298 h 1080101"/>
              <a:gd name="connsiteX55" fmla="*/ 1413658 w 2068978"/>
              <a:gd name="connsiteY55" fmla="*/ 814108 h 1080101"/>
              <a:gd name="connsiteX56" fmla="*/ 1425088 w 2068978"/>
              <a:gd name="connsiteY56" fmla="*/ 821728 h 1080101"/>
              <a:gd name="connsiteX57" fmla="*/ 1474618 w 2068978"/>
              <a:gd name="connsiteY57" fmla="*/ 833158 h 1080101"/>
              <a:gd name="connsiteX58" fmla="*/ 1516528 w 2068978"/>
              <a:gd name="connsiteY58" fmla="*/ 840778 h 1080101"/>
              <a:gd name="connsiteX59" fmla="*/ 1527958 w 2068978"/>
              <a:gd name="connsiteY59" fmla="*/ 844588 h 1080101"/>
              <a:gd name="connsiteX60" fmla="*/ 1550818 w 2068978"/>
              <a:gd name="connsiteY60" fmla="*/ 848398 h 1080101"/>
              <a:gd name="connsiteX61" fmla="*/ 1566058 w 2068978"/>
              <a:gd name="connsiteY61" fmla="*/ 852208 h 1080101"/>
              <a:gd name="connsiteX62" fmla="*/ 1585108 w 2068978"/>
              <a:gd name="connsiteY62" fmla="*/ 848398 h 1080101"/>
              <a:gd name="connsiteX63" fmla="*/ 1581298 w 2068978"/>
              <a:gd name="connsiteY63" fmla="*/ 833158 h 1080101"/>
              <a:gd name="connsiteX64" fmla="*/ 1554628 w 2068978"/>
              <a:gd name="connsiteY64" fmla="*/ 787438 h 1080101"/>
              <a:gd name="connsiteX65" fmla="*/ 1547008 w 2068978"/>
              <a:gd name="connsiteY65" fmla="*/ 776008 h 1080101"/>
              <a:gd name="connsiteX66" fmla="*/ 1535578 w 2068978"/>
              <a:gd name="connsiteY66" fmla="*/ 772198 h 1080101"/>
              <a:gd name="connsiteX67" fmla="*/ 1516528 w 2068978"/>
              <a:gd name="connsiteY67" fmla="*/ 737908 h 1080101"/>
              <a:gd name="connsiteX68" fmla="*/ 1505098 w 2068978"/>
              <a:gd name="connsiteY68" fmla="*/ 730288 h 1080101"/>
              <a:gd name="connsiteX69" fmla="*/ 1508908 w 2068978"/>
              <a:gd name="connsiteY69" fmla="*/ 661708 h 1080101"/>
              <a:gd name="connsiteX70" fmla="*/ 1531768 w 2068978"/>
              <a:gd name="connsiteY70" fmla="*/ 646468 h 1080101"/>
              <a:gd name="connsiteX71" fmla="*/ 1543198 w 2068978"/>
              <a:gd name="connsiteY71" fmla="*/ 638848 h 1080101"/>
              <a:gd name="connsiteX72" fmla="*/ 1554628 w 2068978"/>
              <a:gd name="connsiteY72" fmla="*/ 631228 h 1080101"/>
              <a:gd name="connsiteX73" fmla="*/ 1607968 w 2068978"/>
              <a:gd name="connsiteY73" fmla="*/ 619798 h 1080101"/>
              <a:gd name="connsiteX74" fmla="*/ 1623208 w 2068978"/>
              <a:gd name="connsiteY74" fmla="*/ 612178 h 1080101"/>
              <a:gd name="connsiteX75" fmla="*/ 1634638 w 2068978"/>
              <a:gd name="connsiteY75" fmla="*/ 604558 h 1080101"/>
              <a:gd name="connsiteX76" fmla="*/ 1661308 w 2068978"/>
              <a:gd name="connsiteY76" fmla="*/ 596938 h 1080101"/>
              <a:gd name="connsiteX77" fmla="*/ 1672738 w 2068978"/>
              <a:gd name="connsiteY77" fmla="*/ 589318 h 1080101"/>
              <a:gd name="connsiteX78" fmla="*/ 1684168 w 2068978"/>
              <a:gd name="connsiteY78" fmla="*/ 585508 h 1080101"/>
              <a:gd name="connsiteX79" fmla="*/ 1699408 w 2068978"/>
              <a:gd name="connsiteY79" fmla="*/ 577888 h 1080101"/>
              <a:gd name="connsiteX80" fmla="*/ 1710838 w 2068978"/>
              <a:gd name="connsiteY80" fmla="*/ 570268 h 1080101"/>
              <a:gd name="connsiteX81" fmla="*/ 1733698 w 2068978"/>
              <a:gd name="connsiteY81" fmla="*/ 547408 h 1080101"/>
              <a:gd name="connsiteX82" fmla="*/ 1756558 w 2068978"/>
              <a:gd name="connsiteY82" fmla="*/ 528358 h 1080101"/>
              <a:gd name="connsiteX83" fmla="*/ 1779418 w 2068978"/>
              <a:gd name="connsiteY83" fmla="*/ 513118 h 1080101"/>
              <a:gd name="connsiteX84" fmla="*/ 1806088 w 2068978"/>
              <a:gd name="connsiteY84" fmla="*/ 490258 h 1080101"/>
              <a:gd name="connsiteX85" fmla="*/ 1828948 w 2068978"/>
              <a:gd name="connsiteY85" fmla="*/ 475018 h 1080101"/>
              <a:gd name="connsiteX86" fmla="*/ 1840378 w 2068978"/>
              <a:gd name="connsiteY86" fmla="*/ 463588 h 1080101"/>
              <a:gd name="connsiteX87" fmla="*/ 1851808 w 2068978"/>
              <a:gd name="connsiteY87" fmla="*/ 455968 h 1080101"/>
              <a:gd name="connsiteX88" fmla="*/ 1859428 w 2068978"/>
              <a:gd name="connsiteY88" fmla="*/ 440728 h 1080101"/>
              <a:gd name="connsiteX89" fmla="*/ 1870858 w 2068978"/>
              <a:gd name="connsiteY89" fmla="*/ 425488 h 1080101"/>
              <a:gd name="connsiteX90" fmla="*/ 1878478 w 2068978"/>
              <a:gd name="connsiteY90" fmla="*/ 414058 h 1080101"/>
              <a:gd name="connsiteX91" fmla="*/ 1886098 w 2068978"/>
              <a:gd name="connsiteY91" fmla="*/ 391198 h 1080101"/>
              <a:gd name="connsiteX92" fmla="*/ 1882288 w 2068978"/>
              <a:gd name="connsiteY92" fmla="*/ 307378 h 1080101"/>
              <a:gd name="connsiteX93" fmla="*/ 1870858 w 2068978"/>
              <a:gd name="connsiteY93" fmla="*/ 303568 h 1080101"/>
              <a:gd name="connsiteX94" fmla="*/ 1851808 w 2068978"/>
              <a:gd name="connsiteY94" fmla="*/ 284518 h 1080101"/>
              <a:gd name="connsiteX95" fmla="*/ 1844188 w 2068978"/>
              <a:gd name="connsiteY95" fmla="*/ 273088 h 1080101"/>
              <a:gd name="connsiteX96" fmla="*/ 1840378 w 2068978"/>
              <a:gd name="connsiteY96" fmla="*/ 261658 h 1080101"/>
              <a:gd name="connsiteX97" fmla="*/ 1825138 w 2068978"/>
              <a:gd name="connsiteY97" fmla="*/ 246418 h 1080101"/>
              <a:gd name="connsiteX98" fmla="*/ 1813708 w 2068978"/>
              <a:gd name="connsiteY98" fmla="*/ 215938 h 1080101"/>
              <a:gd name="connsiteX99" fmla="*/ 1802278 w 2068978"/>
              <a:gd name="connsiteY99" fmla="*/ 204508 h 1080101"/>
              <a:gd name="connsiteX100" fmla="*/ 1790848 w 2068978"/>
              <a:gd name="connsiteY100" fmla="*/ 189268 h 1080101"/>
              <a:gd name="connsiteX101" fmla="*/ 1783228 w 2068978"/>
              <a:gd name="connsiteY101" fmla="*/ 166408 h 1080101"/>
              <a:gd name="connsiteX102" fmla="*/ 1779418 w 2068978"/>
              <a:gd name="connsiteY102" fmla="*/ 147358 h 1080101"/>
              <a:gd name="connsiteX103" fmla="*/ 1760368 w 2068978"/>
              <a:gd name="connsiteY103" fmla="*/ 116878 h 1080101"/>
              <a:gd name="connsiteX104" fmla="*/ 1752748 w 2068978"/>
              <a:gd name="connsiteY104" fmla="*/ 105448 h 1080101"/>
              <a:gd name="connsiteX105" fmla="*/ 1745128 w 2068978"/>
              <a:gd name="connsiteY105" fmla="*/ 78778 h 1080101"/>
              <a:gd name="connsiteX106" fmla="*/ 1741318 w 2068978"/>
              <a:gd name="connsiteY106" fmla="*/ 67348 h 1080101"/>
              <a:gd name="connsiteX107" fmla="*/ 1729888 w 2068978"/>
              <a:gd name="connsiteY107" fmla="*/ 59728 h 1080101"/>
              <a:gd name="connsiteX108" fmla="*/ 1726078 w 2068978"/>
              <a:gd name="connsiteY108" fmla="*/ 48298 h 1080101"/>
              <a:gd name="connsiteX109" fmla="*/ 1729888 w 2068978"/>
              <a:gd name="connsiteY109" fmla="*/ 2578 h 1080101"/>
              <a:gd name="connsiteX110" fmla="*/ 1764178 w 2068978"/>
              <a:gd name="connsiteY110" fmla="*/ 14008 h 1080101"/>
              <a:gd name="connsiteX111" fmla="*/ 1787038 w 2068978"/>
              <a:gd name="connsiteY111" fmla="*/ 29248 h 1080101"/>
              <a:gd name="connsiteX112" fmla="*/ 1798468 w 2068978"/>
              <a:gd name="connsiteY112" fmla="*/ 36868 h 1080101"/>
              <a:gd name="connsiteX113" fmla="*/ 1809898 w 2068978"/>
              <a:gd name="connsiteY113" fmla="*/ 40678 h 1080101"/>
              <a:gd name="connsiteX114" fmla="*/ 1828948 w 2068978"/>
              <a:gd name="connsiteY114" fmla="*/ 55918 h 1080101"/>
              <a:gd name="connsiteX115" fmla="*/ 1836568 w 2068978"/>
              <a:gd name="connsiteY115" fmla="*/ 67348 h 1080101"/>
              <a:gd name="connsiteX116" fmla="*/ 1847998 w 2068978"/>
              <a:gd name="connsiteY116" fmla="*/ 78778 h 1080101"/>
              <a:gd name="connsiteX117" fmla="*/ 1870858 w 2068978"/>
              <a:gd name="connsiteY117" fmla="*/ 101638 h 1080101"/>
              <a:gd name="connsiteX118" fmla="*/ 1886098 w 2068978"/>
              <a:gd name="connsiteY118" fmla="*/ 120688 h 1080101"/>
              <a:gd name="connsiteX119" fmla="*/ 1889908 w 2068978"/>
              <a:gd name="connsiteY119" fmla="*/ 135928 h 1080101"/>
              <a:gd name="connsiteX120" fmla="*/ 1908958 w 2068978"/>
              <a:gd name="connsiteY120" fmla="*/ 158788 h 1080101"/>
              <a:gd name="connsiteX121" fmla="*/ 1920388 w 2068978"/>
              <a:gd name="connsiteY121" fmla="*/ 166408 h 1080101"/>
              <a:gd name="connsiteX122" fmla="*/ 1924198 w 2068978"/>
              <a:gd name="connsiteY122" fmla="*/ 177838 h 1080101"/>
              <a:gd name="connsiteX123" fmla="*/ 1950868 w 2068978"/>
              <a:gd name="connsiteY123" fmla="*/ 196888 h 1080101"/>
              <a:gd name="connsiteX124" fmla="*/ 1954678 w 2068978"/>
              <a:gd name="connsiteY124" fmla="*/ 227368 h 1080101"/>
              <a:gd name="connsiteX125" fmla="*/ 1977538 w 2068978"/>
              <a:gd name="connsiteY125" fmla="*/ 250228 h 1080101"/>
              <a:gd name="connsiteX126" fmla="*/ 1996588 w 2068978"/>
              <a:gd name="connsiteY126" fmla="*/ 280708 h 1080101"/>
              <a:gd name="connsiteX127" fmla="*/ 2004208 w 2068978"/>
              <a:gd name="connsiteY127" fmla="*/ 307378 h 1080101"/>
              <a:gd name="connsiteX128" fmla="*/ 2008018 w 2068978"/>
              <a:gd name="connsiteY128" fmla="*/ 330238 h 1080101"/>
              <a:gd name="connsiteX129" fmla="*/ 2023258 w 2068978"/>
              <a:gd name="connsiteY129" fmla="*/ 353098 h 1080101"/>
              <a:gd name="connsiteX130" fmla="*/ 2030878 w 2068978"/>
              <a:gd name="connsiteY130" fmla="*/ 364528 h 1080101"/>
              <a:gd name="connsiteX131" fmla="*/ 2038498 w 2068978"/>
              <a:gd name="connsiteY131" fmla="*/ 375958 h 1080101"/>
              <a:gd name="connsiteX132" fmla="*/ 2042308 w 2068978"/>
              <a:gd name="connsiteY132" fmla="*/ 402628 h 1080101"/>
              <a:gd name="connsiteX133" fmla="*/ 2053738 w 2068978"/>
              <a:gd name="connsiteY133" fmla="*/ 414058 h 1080101"/>
              <a:gd name="connsiteX134" fmla="*/ 2065168 w 2068978"/>
              <a:gd name="connsiteY134" fmla="*/ 436918 h 1080101"/>
              <a:gd name="connsiteX135" fmla="*/ 2068978 w 2068978"/>
              <a:gd name="connsiteY135" fmla="*/ 463588 h 1080101"/>
              <a:gd name="connsiteX136" fmla="*/ 2065168 w 2068978"/>
              <a:gd name="connsiteY136" fmla="*/ 486448 h 1080101"/>
              <a:gd name="connsiteX137" fmla="*/ 2057548 w 2068978"/>
              <a:gd name="connsiteY137" fmla="*/ 509308 h 1080101"/>
              <a:gd name="connsiteX138" fmla="*/ 2034688 w 2068978"/>
              <a:gd name="connsiteY138" fmla="*/ 524548 h 1080101"/>
              <a:gd name="connsiteX139" fmla="*/ 2008018 w 2068978"/>
              <a:gd name="connsiteY139" fmla="*/ 528358 h 1080101"/>
              <a:gd name="connsiteX140" fmla="*/ 1992778 w 2068978"/>
              <a:gd name="connsiteY140" fmla="*/ 532168 h 1080101"/>
              <a:gd name="connsiteX141" fmla="*/ 1973728 w 2068978"/>
              <a:gd name="connsiteY141" fmla="*/ 535978 h 1080101"/>
              <a:gd name="connsiteX142" fmla="*/ 1950868 w 2068978"/>
              <a:gd name="connsiteY142" fmla="*/ 547408 h 1080101"/>
              <a:gd name="connsiteX143" fmla="*/ 1939438 w 2068978"/>
              <a:gd name="connsiteY143" fmla="*/ 555028 h 1080101"/>
              <a:gd name="connsiteX144" fmla="*/ 1916578 w 2068978"/>
              <a:gd name="connsiteY144" fmla="*/ 562648 h 1080101"/>
              <a:gd name="connsiteX145" fmla="*/ 1893718 w 2068978"/>
              <a:gd name="connsiteY145" fmla="*/ 581698 h 1080101"/>
              <a:gd name="connsiteX146" fmla="*/ 1870858 w 2068978"/>
              <a:gd name="connsiteY146" fmla="*/ 593128 h 1080101"/>
              <a:gd name="connsiteX147" fmla="*/ 1863238 w 2068978"/>
              <a:gd name="connsiteY147" fmla="*/ 604558 h 1080101"/>
              <a:gd name="connsiteX148" fmla="*/ 1840378 w 2068978"/>
              <a:gd name="connsiteY148" fmla="*/ 612178 h 1080101"/>
              <a:gd name="connsiteX149" fmla="*/ 1828948 w 2068978"/>
              <a:gd name="connsiteY149" fmla="*/ 619798 h 1080101"/>
              <a:gd name="connsiteX150" fmla="*/ 1813708 w 2068978"/>
              <a:gd name="connsiteY150" fmla="*/ 642658 h 1080101"/>
              <a:gd name="connsiteX151" fmla="*/ 1806088 w 2068978"/>
              <a:gd name="connsiteY151" fmla="*/ 654088 h 1080101"/>
              <a:gd name="connsiteX152" fmla="*/ 1783228 w 2068978"/>
              <a:gd name="connsiteY152" fmla="*/ 673138 h 1080101"/>
              <a:gd name="connsiteX153" fmla="*/ 1779418 w 2068978"/>
              <a:gd name="connsiteY153" fmla="*/ 695998 h 1080101"/>
              <a:gd name="connsiteX154" fmla="*/ 1771798 w 2068978"/>
              <a:gd name="connsiteY154" fmla="*/ 707428 h 1080101"/>
              <a:gd name="connsiteX155" fmla="*/ 1787038 w 2068978"/>
              <a:gd name="connsiteY155" fmla="*/ 779818 h 1080101"/>
              <a:gd name="connsiteX156" fmla="*/ 1790848 w 2068978"/>
              <a:gd name="connsiteY156" fmla="*/ 791248 h 1080101"/>
              <a:gd name="connsiteX157" fmla="*/ 1802278 w 2068978"/>
              <a:gd name="connsiteY157" fmla="*/ 798868 h 1080101"/>
              <a:gd name="connsiteX158" fmla="*/ 1828948 w 2068978"/>
              <a:gd name="connsiteY158" fmla="*/ 810298 h 1080101"/>
              <a:gd name="connsiteX159" fmla="*/ 1844188 w 2068978"/>
              <a:gd name="connsiteY159" fmla="*/ 817918 h 1080101"/>
              <a:gd name="connsiteX160" fmla="*/ 1859428 w 2068978"/>
              <a:gd name="connsiteY160" fmla="*/ 821728 h 1080101"/>
              <a:gd name="connsiteX161" fmla="*/ 1901338 w 2068978"/>
              <a:gd name="connsiteY161" fmla="*/ 829348 h 1080101"/>
              <a:gd name="connsiteX162" fmla="*/ 1912768 w 2068978"/>
              <a:gd name="connsiteY162" fmla="*/ 836968 h 1080101"/>
              <a:gd name="connsiteX163" fmla="*/ 1924198 w 2068978"/>
              <a:gd name="connsiteY163" fmla="*/ 840778 h 1080101"/>
              <a:gd name="connsiteX164" fmla="*/ 1943248 w 2068978"/>
              <a:gd name="connsiteY164" fmla="*/ 856018 h 1080101"/>
              <a:gd name="connsiteX165" fmla="*/ 1954678 w 2068978"/>
              <a:gd name="connsiteY165" fmla="*/ 878878 h 1080101"/>
              <a:gd name="connsiteX166" fmla="*/ 1958488 w 2068978"/>
              <a:gd name="connsiteY166" fmla="*/ 890308 h 1080101"/>
              <a:gd name="connsiteX167" fmla="*/ 1962298 w 2068978"/>
              <a:gd name="connsiteY167" fmla="*/ 916978 h 1080101"/>
              <a:gd name="connsiteX168" fmla="*/ 1969918 w 2068978"/>
              <a:gd name="connsiteY168" fmla="*/ 928408 h 1080101"/>
              <a:gd name="connsiteX169" fmla="*/ 1966108 w 2068978"/>
              <a:gd name="connsiteY169" fmla="*/ 1019848 h 1080101"/>
              <a:gd name="connsiteX170" fmla="*/ 1943248 w 2068978"/>
              <a:gd name="connsiteY170" fmla="*/ 1027468 h 1080101"/>
              <a:gd name="connsiteX171" fmla="*/ 1931818 w 2068978"/>
              <a:gd name="connsiteY171" fmla="*/ 1031278 h 1080101"/>
              <a:gd name="connsiteX172" fmla="*/ 1882288 w 2068978"/>
              <a:gd name="connsiteY172" fmla="*/ 1046518 h 1080101"/>
              <a:gd name="connsiteX173" fmla="*/ 1870858 w 2068978"/>
              <a:gd name="connsiteY173" fmla="*/ 1050328 h 1080101"/>
              <a:gd name="connsiteX174" fmla="*/ 1828948 w 2068978"/>
              <a:gd name="connsiteY174" fmla="*/ 1054138 h 1080101"/>
              <a:gd name="connsiteX175" fmla="*/ 1764178 w 2068978"/>
              <a:gd name="connsiteY175" fmla="*/ 1061758 h 1080101"/>
              <a:gd name="connsiteX176" fmla="*/ 1752748 w 2068978"/>
              <a:gd name="connsiteY176" fmla="*/ 1069378 h 1080101"/>
              <a:gd name="connsiteX177" fmla="*/ 1714648 w 2068978"/>
              <a:gd name="connsiteY177" fmla="*/ 1076998 h 1080101"/>
              <a:gd name="connsiteX178" fmla="*/ 1674643 w 2068978"/>
              <a:gd name="connsiteY178" fmla="*/ 1076998 h 1080101"/>
              <a:gd name="connsiteX179" fmla="*/ 1379368 w 2068978"/>
              <a:gd name="connsiteY179" fmla="*/ 1078903 h 1080101"/>
              <a:gd name="connsiteX180" fmla="*/ 1352698 w 2068978"/>
              <a:gd name="connsiteY180" fmla="*/ 1071283 h 1080101"/>
              <a:gd name="connsiteX181" fmla="*/ 1295548 w 2068978"/>
              <a:gd name="connsiteY181" fmla="*/ 1073188 h 1080101"/>
              <a:gd name="connsiteX182" fmla="*/ 1230778 w 2068978"/>
              <a:gd name="connsiteY182" fmla="*/ 1067473 h 1080101"/>
              <a:gd name="connsiteX183" fmla="*/ 1219348 w 2068978"/>
              <a:gd name="connsiteY183" fmla="*/ 1067473 h 1080101"/>
              <a:gd name="connsiteX184" fmla="*/ 1188868 w 2068978"/>
              <a:gd name="connsiteY184" fmla="*/ 1069378 h 1080101"/>
              <a:gd name="connsiteX185" fmla="*/ 1169818 w 2068978"/>
              <a:gd name="connsiteY185" fmla="*/ 1059853 h 1080101"/>
              <a:gd name="connsiteX186" fmla="*/ 1150768 w 2068978"/>
              <a:gd name="connsiteY186" fmla="*/ 1061758 h 1080101"/>
              <a:gd name="connsiteX187" fmla="*/ 952648 w 2068978"/>
              <a:gd name="connsiteY187" fmla="*/ 1044613 h 1080101"/>
              <a:gd name="connsiteX188" fmla="*/ 937408 w 2068978"/>
              <a:gd name="connsiteY188" fmla="*/ 1031278 h 1080101"/>
              <a:gd name="connsiteX189" fmla="*/ 925978 w 2068978"/>
              <a:gd name="connsiteY189" fmla="*/ 1038898 h 1080101"/>
              <a:gd name="connsiteX190" fmla="*/ 899308 w 2068978"/>
              <a:gd name="connsiteY190" fmla="*/ 1031278 h 1080101"/>
              <a:gd name="connsiteX191" fmla="*/ 887878 w 2068978"/>
              <a:gd name="connsiteY191" fmla="*/ 1035088 h 1080101"/>
              <a:gd name="connsiteX192" fmla="*/ 868828 w 2068978"/>
              <a:gd name="connsiteY192" fmla="*/ 1031278 h 1080101"/>
              <a:gd name="connsiteX193" fmla="*/ 838348 w 2068978"/>
              <a:gd name="connsiteY193" fmla="*/ 1023658 h 1080101"/>
              <a:gd name="connsiteX194" fmla="*/ 811678 w 2068978"/>
              <a:gd name="connsiteY194" fmla="*/ 1019848 h 1080101"/>
              <a:gd name="connsiteX195" fmla="*/ 781198 w 2068978"/>
              <a:gd name="connsiteY195" fmla="*/ 1012228 h 1080101"/>
              <a:gd name="connsiteX196" fmla="*/ 773578 w 2068978"/>
              <a:gd name="connsiteY196" fmla="*/ 1000798 h 1080101"/>
              <a:gd name="connsiteX197" fmla="*/ 762148 w 2068978"/>
              <a:gd name="connsiteY197" fmla="*/ 996988 h 1080101"/>
              <a:gd name="connsiteX198" fmla="*/ 727858 w 2068978"/>
              <a:gd name="connsiteY198" fmla="*/ 993178 h 1080101"/>
              <a:gd name="connsiteX199" fmla="*/ 701188 w 2068978"/>
              <a:gd name="connsiteY199" fmla="*/ 977938 h 1080101"/>
              <a:gd name="connsiteX200" fmla="*/ 685948 w 2068978"/>
              <a:gd name="connsiteY200" fmla="*/ 974128 h 1080101"/>
              <a:gd name="connsiteX201" fmla="*/ 644038 w 2068978"/>
              <a:gd name="connsiteY201" fmla="*/ 966508 h 1080101"/>
              <a:gd name="connsiteX202" fmla="*/ 632608 w 2068978"/>
              <a:gd name="connsiteY202" fmla="*/ 962698 h 1080101"/>
              <a:gd name="connsiteX203" fmla="*/ 602128 w 2068978"/>
              <a:gd name="connsiteY203" fmla="*/ 955078 h 1080101"/>
              <a:gd name="connsiteX204" fmla="*/ 590698 w 2068978"/>
              <a:gd name="connsiteY204" fmla="*/ 947458 h 1080101"/>
              <a:gd name="connsiteX205" fmla="*/ 564028 w 2068978"/>
              <a:gd name="connsiteY205" fmla="*/ 943648 h 1080101"/>
              <a:gd name="connsiteX206" fmla="*/ 529738 w 2068978"/>
              <a:gd name="connsiteY206" fmla="*/ 928408 h 1080101"/>
              <a:gd name="connsiteX207" fmla="*/ 499258 w 2068978"/>
              <a:gd name="connsiteY207" fmla="*/ 916978 h 1080101"/>
              <a:gd name="connsiteX208" fmla="*/ 487828 w 2068978"/>
              <a:gd name="connsiteY208" fmla="*/ 905548 h 1080101"/>
              <a:gd name="connsiteX209" fmla="*/ 472588 w 2068978"/>
              <a:gd name="connsiteY209" fmla="*/ 901738 h 1080101"/>
              <a:gd name="connsiteX210" fmla="*/ 461158 w 2068978"/>
              <a:gd name="connsiteY210" fmla="*/ 897928 h 1080101"/>
              <a:gd name="connsiteX211" fmla="*/ 419248 w 2068978"/>
              <a:gd name="connsiteY211" fmla="*/ 886498 h 1080101"/>
              <a:gd name="connsiteX212" fmla="*/ 392578 w 2068978"/>
              <a:gd name="connsiteY212" fmla="*/ 878878 h 1080101"/>
              <a:gd name="connsiteX213" fmla="*/ 365908 w 2068978"/>
              <a:gd name="connsiteY213" fmla="*/ 871258 h 1080101"/>
              <a:gd name="connsiteX214" fmla="*/ 354478 w 2068978"/>
              <a:gd name="connsiteY214" fmla="*/ 863638 h 1080101"/>
              <a:gd name="connsiteX215" fmla="*/ 331618 w 2068978"/>
              <a:gd name="connsiteY215" fmla="*/ 856018 h 1080101"/>
              <a:gd name="connsiteX216" fmla="*/ 274468 w 2068978"/>
              <a:gd name="connsiteY216" fmla="*/ 835063 h 1080101"/>
              <a:gd name="connsiteX217" fmla="*/ 257323 w 2068978"/>
              <a:gd name="connsiteY217" fmla="*/ 827443 h 1080101"/>
              <a:gd name="connsiteX218" fmla="*/ 247798 w 2068978"/>
              <a:gd name="connsiteY218" fmla="*/ 816013 h 1080101"/>
              <a:gd name="connsiteX219" fmla="*/ 236368 w 2068978"/>
              <a:gd name="connsiteY219" fmla="*/ 808393 h 1080101"/>
              <a:gd name="connsiteX220" fmla="*/ 211603 w 2068978"/>
              <a:gd name="connsiteY220" fmla="*/ 798868 h 1080101"/>
              <a:gd name="connsiteX221" fmla="*/ 194458 w 2068978"/>
              <a:gd name="connsiteY221" fmla="*/ 793153 h 1080101"/>
              <a:gd name="connsiteX222" fmla="*/ 171598 w 2068978"/>
              <a:gd name="connsiteY222" fmla="*/ 779818 h 1080101"/>
              <a:gd name="connsiteX223" fmla="*/ 148738 w 2068978"/>
              <a:gd name="connsiteY223" fmla="*/ 770293 h 1080101"/>
              <a:gd name="connsiteX224" fmla="*/ 135403 w 2068978"/>
              <a:gd name="connsiteY224" fmla="*/ 764578 h 1080101"/>
              <a:gd name="connsiteX225" fmla="*/ 125878 w 2068978"/>
              <a:gd name="connsiteY225" fmla="*/ 756958 h 1080101"/>
              <a:gd name="connsiteX226" fmla="*/ 103018 w 2068978"/>
              <a:gd name="connsiteY226" fmla="*/ 737908 h 1080101"/>
              <a:gd name="connsiteX227" fmla="*/ 80158 w 2068978"/>
              <a:gd name="connsiteY227" fmla="*/ 715048 h 1080101"/>
              <a:gd name="connsiteX228" fmla="*/ 57298 w 2068978"/>
              <a:gd name="connsiteY228" fmla="*/ 699808 h 1080101"/>
              <a:gd name="connsiteX229" fmla="*/ 34438 w 2068978"/>
              <a:gd name="connsiteY229" fmla="*/ 684568 h 1080101"/>
              <a:gd name="connsiteX230" fmla="*/ 26818 w 2068978"/>
              <a:gd name="connsiteY230" fmla="*/ 673138 h 1080101"/>
              <a:gd name="connsiteX231" fmla="*/ 15388 w 2068978"/>
              <a:gd name="connsiteY231" fmla="*/ 650278 h 1080101"/>
              <a:gd name="connsiteX232" fmla="*/ 7768 w 2068978"/>
              <a:gd name="connsiteY232" fmla="*/ 615988 h 1080101"/>
              <a:gd name="connsiteX233" fmla="*/ 148 w 2068978"/>
              <a:gd name="connsiteY233" fmla="*/ 654088 h 1080101"/>
              <a:gd name="connsiteX0" fmla="*/ 148 w 2068978"/>
              <a:gd name="connsiteY0" fmla="*/ 654088 h 1080101"/>
              <a:gd name="connsiteX1" fmla="*/ 3958 w 2068978"/>
              <a:gd name="connsiteY1" fmla="*/ 593128 h 1080101"/>
              <a:gd name="connsiteX2" fmla="*/ 11578 w 2068978"/>
              <a:gd name="connsiteY2" fmla="*/ 577888 h 1080101"/>
              <a:gd name="connsiteX3" fmla="*/ 30628 w 2068978"/>
              <a:gd name="connsiteY3" fmla="*/ 555028 h 1080101"/>
              <a:gd name="connsiteX4" fmla="*/ 34438 w 2068978"/>
              <a:gd name="connsiteY4" fmla="*/ 535978 h 1080101"/>
              <a:gd name="connsiteX5" fmla="*/ 45868 w 2068978"/>
              <a:gd name="connsiteY5" fmla="*/ 524548 h 1080101"/>
              <a:gd name="connsiteX6" fmla="*/ 53488 w 2068978"/>
              <a:gd name="connsiteY6" fmla="*/ 513118 h 1080101"/>
              <a:gd name="connsiteX7" fmla="*/ 64918 w 2068978"/>
              <a:gd name="connsiteY7" fmla="*/ 497878 h 1080101"/>
              <a:gd name="connsiteX8" fmla="*/ 76348 w 2068978"/>
              <a:gd name="connsiteY8" fmla="*/ 486448 h 1080101"/>
              <a:gd name="connsiteX9" fmla="*/ 103018 w 2068978"/>
              <a:gd name="connsiteY9" fmla="*/ 452158 h 1080101"/>
              <a:gd name="connsiteX10" fmla="*/ 110638 w 2068978"/>
              <a:gd name="connsiteY10" fmla="*/ 440728 h 1080101"/>
              <a:gd name="connsiteX11" fmla="*/ 129688 w 2068978"/>
              <a:gd name="connsiteY11" fmla="*/ 433108 h 1080101"/>
              <a:gd name="connsiteX12" fmla="*/ 152548 w 2068978"/>
              <a:gd name="connsiteY12" fmla="*/ 410248 h 1080101"/>
              <a:gd name="connsiteX13" fmla="*/ 175408 w 2068978"/>
              <a:gd name="connsiteY13" fmla="*/ 398818 h 1080101"/>
              <a:gd name="connsiteX14" fmla="*/ 198268 w 2068978"/>
              <a:gd name="connsiteY14" fmla="*/ 379768 h 1080101"/>
              <a:gd name="connsiteX15" fmla="*/ 213508 w 2068978"/>
              <a:gd name="connsiteY15" fmla="*/ 375958 h 1080101"/>
              <a:gd name="connsiteX16" fmla="*/ 224938 w 2068978"/>
              <a:gd name="connsiteY16" fmla="*/ 368338 h 1080101"/>
              <a:gd name="connsiteX17" fmla="*/ 236368 w 2068978"/>
              <a:gd name="connsiteY17" fmla="*/ 364528 h 1080101"/>
              <a:gd name="connsiteX18" fmla="*/ 259228 w 2068978"/>
              <a:gd name="connsiteY18" fmla="*/ 349288 h 1080101"/>
              <a:gd name="connsiteX19" fmla="*/ 293518 w 2068978"/>
              <a:gd name="connsiteY19" fmla="*/ 341668 h 1080101"/>
              <a:gd name="connsiteX20" fmla="*/ 304948 w 2068978"/>
              <a:gd name="connsiteY20" fmla="*/ 337858 h 1080101"/>
              <a:gd name="connsiteX21" fmla="*/ 434488 w 2068978"/>
              <a:gd name="connsiteY21" fmla="*/ 341668 h 1080101"/>
              <a:gd name="connsiteX22" fmla="*/ 445918 w 2068978"/>
              <a:gd name="connsiteY22" fmla="*/ 349288 h 1080101"/>
              <a:gd name="connsiteX23" fmla="*/ 468778 w 2068978"/>
              <a:gd name="connsiteY23" fmla="*/ 356908 h 1080101"/>
              <a:gd name="connsiteX24" fmla="*/ 499258 w 2068978"/>
              <a:gd name="connsiteY24" fmla="*/ 375958 h 1080101"/>
              <a:gd name="connsiteX25" fmla="*/ 522118 w 2068978"/>
              <a:gd name="connsiteY25" fmla="*/ 391198 h 1080101"/>
              <a:gd name="connsiteX26" fmla="*/ 533548 w 2068978"/>
              <a:gd name="connsiteY26" fmla="*/ 398818 h 1080101"/>
              <a:gd name="connsiteX27" fmla="*/ 560218 w 2068978"/>
              <a:gd name="connsiteY27" fmla="*/ 417868 h 1080101"/>
              <a:gd name="connsiteX28" fmla="*/ 583078 w 2068978"/>
              <a:gd name="connsiteY28" fmla="*/ 433108 h 1080101"/>
              <a:gd name="connsiteX29" fmla="*/ 590698 w 2068978"/>
              <a:gd name="connsiteY29" fmla="*/ 444538 h 1080101"/>
              <a:gd name="connsiteX30" fmla="*/ 602128 w 2068978"/>
              <a:gd name="connsiteY30" fmla="*/ 455968 h 1080101"/>
              <a:gd name="connsiteX31" fmla="*/ 613558 w 2068978"/>
              <a:gd name="connsiteY31" fmla="*/ 478828 h 1080101"/>
              <a:gd name="connsiteX32" fmla="*/ 617368 w 2068978"/>
              <a:gd name="connsiteY32" fmla="*/ 490258 h 1080101"/>
              <a:gd name="connsiteX33" fmla="*/ 624988 w 2068978"/>
              <a:gd name="connsiteY33" fmla="*/ 501688 h 1080101"/>
              <a:gd name="connsiteX34" fmla="*/ 632608 w 2068978"/>
              <a:gd name="connsiteY34" fmla="*/ 516928 h 1080101"/>
              <a:gd name="connsiteX35" fmla="*/ 655468 w 2068978"/>
              <a:gd name="connsiteY35" fmla="*/ 539788 h 1080101"/>
              <a:gd name="connsiteX36" fmla="*/ 682138 w 2068978"/>
              <a:gd name="connsiteY36" fmla="*/ 577888 h 1080101"/>
              <a:gd name="connsiteX37" fmla="*/ 689758 w 2068978"/>
              <a:gd name="connsiteY37" fmla="*/ 589318 h 1080101"/>
              <a:gd name="connsiteX38" fmla="*/ 704998 w 2068978"/>
              <a:gd name="connsiteY38" fmla="*/ 627418 h 1080101"/>
              <a:gd name="connsiteX39" fmla="*/ 708808 w 2068978"/>
              <a:gd name="connsiteY39" fmla="*/ 642658 h 1080101"/>
              <a:gd name="connsiteX40" fmla="*/ 727858 w 2068978"/>
              <a:gd name="connsiteY40" fmla="*/ 673138 h 1080101"/>
              <a:gd name="connsiteX41" fmla="*/ 735478 w 2068978"/>
              <a:gd name="connsiteY41" fmla="*/ 699808 h 1080101"/>
              <a:gd name="connsiteX42" fmla="*/ 743098 w 2068978"/>
              <a:gd name="connsiteY42" fmla="*/ 711238 h 1080101"/>
              <a:gd name="connsiteX43" fmla="*/ 758338 w 2068978"/>
              <a:gd name="connsiteY43" fmla="*/ 734098 h 1080101"/>
              <a:gd name="connsiteX44" fmla="*/ 765958 w 2068978"/>
              <a:gd name="connsiteY44" fmla="*/ 745528 h 1080101"/>
              <a:gd name="connsiteX45" fmla="*/ 788818 w 2068978"/>
              <a:gd name="connsiteY45" fmla="*/ 764578 h 1080101"/>
              <a:gd name="connsiteX46" fmla="*/ 796438 w 2068978"/>
              <a:gd name="connsiteY46" fmla="*/ 776008 h 1080101"/>
              <a:gd name="connsiteX47" fmla="*/ 823108 w 2068978"/>
              <a:gd name="connsiteY47" fmla="*/ 783628 h 1080101"/>
              <a:gd name="connsiteX48" fmla="*/ 887878 w 2068978"/>
              <a:gd name="connsiteY48" fmla="*/ 779818 h 1080101"/>
              <a:gd name="connsiteX49" fmla="*/ 1063138 w 2068978"/>
              <a:gd name="connsiteY49" fmla="*/ 764578 h 1080101"/>
              <a:gd name="connsiteX50" fmla="*/ 1226968 w 2068978"/>
              <a:gd name="connsiteY50" fmla="*/ 770293 h 1080101"/>
              <a:gd name="connsiteX51" fmla="*/ 1322218 w 2068978"/>
              <a:gd name="connsiteY51" fmla="*/ 795058 h 1080101"/>
              <a:gd name="connsiteX52" fmla="*/ 1333648 w 2068978"/>
              <a:gd name="connsiteY52" fmla="*/ 798868 h 1080101"/>
              <a:gd name="connsiteX53" fmla="*/ 1371748 w 2068978"/>
              <a:gd name="connsiteY53" fmla="*/ 802678 h 1080101"/>
              <a:gd name="connsiteX54" fmla="*/ 1394608 w 2068978"/>
              <a:gd name="connsiteY54" fmla="*/ 810298 h 1080101"/>
              <a:gd name="connsiteX55" fmla="*/ 1413658 w 2068978"/>
              <a:gd name="connsiteY55" fmla="*/ 814108 h 1080101"/>
              <a:gd name="connsiteX56" fmla="*/ 1425088 w 2068978"/>
              <a:gd name="connsiteY56" fmla="*/ 821728 h 1080101"/>
              <a:gd name="connsiteX57" fmla="*/ 1474618 w 2068978"/>
              <a:gd name="connsiteY57" fmla="*/ 833158 h 1080101"/>
              <a:gd name="connsiteX58" fmla="*/ 1516528 w 2068978"/>
              <a:gd name="connsiteY58" fmla="*/ 840778 h 1080101"/>
              <a:gd name="connsiteX59" fmla="*/ 1527958 w 2068978"/>
              <a:gd name="connsiteY59" fmla="*/ 844588 h 1080101"/>
              <a:gd name="connsiteX60" fmla="*/ 1550818 w 2068978"/>
              <a:gd name="connsiteY60" fmla="*/ 848398 h 1080101"/>
              <a:gd name="connsiteX61" fmla="*/ 1566058 w 2068978"/>
              <a:gd name="connsiteY61" fmla="*/ 852208 h 1080101"/>
              <a:gd name="connsiteX62" fmla="*/ 1585108 w 2068978"/>
              <a:gd name="connsiteY62" fmla="*/ 848398 h 1080101"/>
              <a:gd name="connsiteX63" fmla="*/ 1581298 w 2068978"/>
              <a:gd name="connsiteY63" fmla="*/ 833158 h 1080101"/>
              <a:gd name="connsiteX64" fmla="*/ 1554628 w 2068978"/>
              <a:gd name="connsiteY64" fmla="*/ 787438 h 1080101"/>
              <a:gd name="connsiteX65" fmla="*/ 1547008 w 2068978"/>
              <a:gd name="connsiteY65" fmla="*/ 776008 h 1080101"/>
              <a:gd name="connsiteX66" fmla="*/ 1535578 w 2068978"/>
              <a:gd name="connsiteY66" fmla="*/ 772198 h 1080101"/>
              <a:gd name="connsiteX67" fmla="*/ 1516528 w 2068978"/>
              <a:gd name="connsiteY67" fmla="*/ 737908 h 1080101"/>
              <a:gd name="connsiteX68" fmla="*/ 1505098 w 2068978"/>
              <a:gd name="connsiteY68" fmla="*/ 730288 h 1080101"/>
              <a:gd name="connsiteX69" fmla="*/ 1508908 w 2068978"/>
              <a:gd name="connsiteY69" fmla="*/ 661708 h 1080101"/>
              <a:gd name="connsiteX70" fmla="*/ 1531768 w 2068978"/>
              <a:gd name="connsiteY70" fmla="*/ 646468 h 1080101"/>
              <a:gd name="connsiteX71" fmla="*/ 1543198 w 2068978"/>
              <a:gd name="connsiteY71" fmla="*/ 638848 h 1080101"/>
              <a:gd name="connsiteX72" fmla="*/ 1554628 w 2068978"/>
              <a:gd name="connsiteY72" fmla="*/ 631228 h 1080101"/>
              <a:gd name="connsiteX73" fmla="*/ 1607968 w 2068978"/>
              <a:gd name="connsiteY73" fmla="*/ 619798 h 1080101"/>
              <a:gd name="connsiteX74" fmla="*/ 1623208 w 2068978"/>
              <a:gd name="connsiteY74" fmla="*/ 612178 h 1080101"/>
              <a:gd name="connsiteX75" fmla="*/ 1634638 w 2068978"/>
              <a:gd name="connsiteY75" fmla="*/ 604558 h 1080101"/>
              <a:gd name="connsiteX76" fmla="*/ 1661308 w 2068978"/>
              <a:gd name="connsiteY76" fmla="*/ 596938 h 1080101"/>
              <a:gd name="connsiteX77" fmla="*/ 1672738 w 2068978"/>
              <a:gd name="connsiteY77" fmla="*/ 589318 h 1080101"/>
              <a:gd name="connsiteX78" fmla="*/ 1684168 w 2068978"/>
              <a:gd name="connsiteY78" fmla="*/ 585508 h 1080101"/>
              <a:gd name="connsiteX79" fmla="*/ 1699408 w 2068978"/>
              <a:gd name="connsiteY79" fmla="*/ 577888 h 1080101"/>
              <a:gd name="connsiteX80" fmla="*/ 1710838 w 2068978"/>
              <a:gd name="connsiteY80" fmla="*/ 570268 h 1080101"/>
              <a:gd name="connsiteX81" fmla="*/ 1733698 w 2068978"/>
              <a:gd name="connsiteY81" fmla="*/ 547408 h 1080101"/>
              <a:gd name="connsiteX82" fmla="*/ 1756558 w 2068978"/>
              <a:gd name="connsiteY82" fmla="*/ 528358 h 1080101"/>
              <a:gd name="connsiteX83" fmla="*/ 1779418 w 2068978"/>
              <a:gd name="connsiteY83" fmla="*/ 513118 h 1080101"/>
              <a:gd name="connsiteX84" fmla="*/ 1806088 w 2068978"/>
              <a:gd name="connsiteY84" fmla="*/ 490258 h 1080101"/>
              <a:gd name="connsiteX85" fmla="*/ 1828948 w 2068978"/>
              <a:gd name="connsiteY85" fmla="*/ 475018 h 1080101"/>
              <a:gd name="connsiteX86" fmla="*/ 1840378 w 2068978"/>
              <a:gd name="connsiteY86" fmla="*/ 463588 h 1080101"/>
              <a:gd name="connsiteX87" fmla="*/ 1851808 w 2068978"/>
              <a:gd name="connsiteY87" fmla="*/ 455968 h 1080101"/>
              <a:gd name="connsiteX88" fmla="*/ 1859428 w 2068978"/>
              <a:gd name="connsiteY88" fmla="*/ 440728 h 1080101"/>
              <a:gd name="connsiteX89" fmla="*/ 1870858 w 2068978"/>
              <a:gd name="connsiteY89" fmla="*/ 425488 h 1080101"/>
              <a:gd name="connsiteX90" fmla="*/ 1878478 w 2068978"/>
              <a:gd name="connsiteY90" fmla="*/ 414058 h 1080101"/>
              <a:gd name="connsiteX91" fmla="*/ 1886098 w 2068978"/>
              <a:gd name="connsiteY91" fmla="*/ 391198 h 1080101"/>
              <a:gd name="connsiteX92" fmla="*/ 1882288 w 2068978"/>
              <a:gd name="connsiteY92" fmla="*/ 307378 h 1080101"/>
              <a:gd name="connsiteX93" fmla="*/ 1870858 w 2068978"/>
              <a:gd name="connsiteY93" fmla="*/ 303568 h 1080101"/>
              <a:gd name="connsiteX94" fmla="*/ 1851808 w 2068978"/>
              <a:gd name="connsiteY94" fmla="*/ 284518 h 1080101"/>
              <a:gd name="connsiteX95" fmla="*/ 1844188 w 2068978"/>
              <a:gd name="connsiteY95" fmla="*/ 273088 h 1080101"/>
              <a:gd name="connsiteX96" fmla="*/ 1840378 w 2068978"/>
              <a:gd name="connsiteY96" fmla="*/ 261658 h 1080101"/>
              <a:gd name="connsiteX97" fmla="*/ 1825138 w 2068978"/>
              <a:gd name="connsiteY97" fmla="*/ 246418 h 1080101"/>
              <a:gd name="connsiteX98" fmla="*/ 1813708 w 2068978"/>
              <a:gd name="connsiteY98" fmla="*/ 215938 h 1080101"/>
              <a:gd name="connsiteX99" fmla="*/ 1802278 w 2068978"/>
              <a:gd name="connsiteY99" fmla="*/ 204508 h 1080101"/>
              <a:gd name="connsiteX100" fmla="*/ 1790848 w 2068978"/>
              <a:gd name="connsiteY100" fmla="*/ 189268 h 1080101"/>
              <a:gd name="connsiteX101" fmla="*/ 1783228 w 2068978"/>
              <a:gd name="connsiteY101" fmla="*/ 166408 h 1080101"/>
              <a:gd name="connsiteX102" fmla="*/ 1779418 w 2068978"/>
              <a:gd name="connsiteY102" fmla="*/ 147358 h 1080101"/>
              <a:gd name="connsiteX103" fmla="*/ 1760368 w 2068978"/>
              <a:gd name="connsiteY103" fmla="*/ 116878 h 1080101"/>
              <a:gd name="connsiteX104" fmla="*/ 1752748 w 2068978"/>
              <a:gd name="connsiteY104" fmla="*/ 105448 h 1080101"/>
              <a:gd name="connsiteX105" fmla="*/ 1745128 w 2068978"/>
              <a:gd name="connsiteY105" fmla="*/ 78778 h 1080101"/>
              <a:gd name="connsiteX106" fmla="*/ 1741318 w 2068978"/>
              <a:gd name="connsiteY106" fmla="*/ 67348 h 1080101"/>
              <a:gd name="connsiteX107" fmla="*/ 1729888 w 2068978"/>
              <a:gd name="connsiteY107" fmla="*/ 59728 h 1080101"/>
              <a:gd name="connsiteX108" fmla="*/ 1726078 w 2068978"/>
              <a:gd name="connsiteY108" fmla="*/ 48298 h 1080101"/>
              <a:gd name="connsiteX109" fmla="*/ 1729888 w 2068978"/>
              <a:gd name="connsiteY109" fmla="*/ 2578 h 1080101"/>
              <a:gd name="connsiteX110" fmla="*/ 1764178 w 2068978"/>
              <a:gd name="connsiteY110" fmla="*/ 14008 h 1080101"/>
              <a:gd name="connsiteX111" fmla="*/ 1787038 w 2068978"/>
              <a:gd name="connsiteY111" fmla="*/ 29248 h 1080101"/>
              <a:gd name="connsiteX112" fmla="*/ 1798468 w 2068978"/>
              <a:gd name="connsiteY112" fmla="*/ 36868 h 1080101"/>
              <a:gd name="connsiteX113" fmla="*/ 1809898 w 2068978"/>
              <a:gd name="connsiteY113" fmla="*/ 40678 h 1080101"/>
              <a:gd name="connsiteX114" fmla="*/ 1828948 w 2068978"/>
              <a:gd name="connsiteY114" fmla="*/ 55918 h 1080101"/>
              <a:gd name="connsiteX115" fmla="*/ 1836568 w 2068978"/>
              <a:gd name="connsiteY115" fmla="*/ 67348 h 1080101"/>
              <a:gd name="connsiteX116" fmla="*/ 1847998 w 2068978"/>
              <a:gd name="connsiteY116" fmla="*/ 78778 h 1080101"/>
              <a:gd name="connsiteX117" fmla="*/ 1870858 w 2068978"/>
              <a:gd name="connsiteY117" fmla="*/ 101638 h 1080101"/>
              <a:gd name="connsiteX118" fmla="*/ 1886098 w 2068978"/>
              <a:gd name="connsiteY118" fmla="*/ 120688 h 1080101"/>
              <a:gd name="connsiteX119" fmla="*/ 1889908 w 2068978"/>
              <a:gd name="connsiteY119" fmla="*/ 135928 h 1080101"/>
              <a:gd name="connsiteX120" fmla="*/ 1908958 w 2068978"/>
              <a:gd name="connsiteY120" fmla="*/ 158788 h 1080101"/>
              <a:gd name="connsiteX121" fmla="*/ 1920388 w 2068978"/>
              <a:gd name="connsiteY121" fmla="*/ 166408 h 1080101"/>
              <a:gd name="connsiteX122" fmla="*/ 1924198 w 2068978"/>
              <a:gd name="connsiteY122" fmla="*/ 177838 h 1080101"/>
              <a:gd name="connsiteX123" fmla="*/ 1950868 w 2068978"/>
              <a:gd name="connsiteY123" fmla="*/ 196888 h 1080101"/>
              <a:gd name="connsiteX124" fmla="*/ 1954678 w 2068978"/>
              <a:gd name="connsiteY124" fmla="*/ 227368 h 1080101"/>
              <a:gd name="connsiteX125" fmla="*/ 1977538 w 2068978"/>
              <a:gd name="connsiteY125" fmla="*/ 250228 h 1080101"/>
              <a:gd name="connsiteX126" fmla="*/ 1996588 w 2068978"/>
              <a:gd name="connsiteY126" fmla="*/ 280708 h 1080101"/>
              <a:gd name="connsiteX127" fmla="*/ 2004208 w 2068978"/>
              <a:gd name="connsiteY127" fmla="*/ 307378 h 1080101"/>
              <a:gd name="connsiteX128" fmla="*/ 2008018 w 2068978"/>
              <a:gd name="connsiteY128" fmla="*/ 330238 h 1080101"/>
              <a:gd name="connsiteX129" fmla="*/ 2023258 w 2068978"/>
              <a:gd name="connsiteY129" fmla="*/ 353098 h 1080101"/>
              <a:gd name="connsiteX130" fmla="*/ 2030878 w 2068978"/>
              <a:gd name="connsiteY130" fmla="*/ 364528 h 1080101"/>
              <a:gd name="connsiteX131" fmla="*/ 2038498 w 2068978"/>
              <a:gd name="connsiteY131" fmla="*/ 375958 h 1080101"/>
              <a:gd name="connsiteX132" fmla="*/ 2042308 w 2068978"/>
              <a:gd name="connsiteY132" fmla="*/ 402628 h 1080101"/>
              <a:gd name="connsiteX133" fmla="*/ 2053738 w 2068978"/>
              <a:gd name="connsiteY133" fmla="*/ 414058 h 1080101"/>
              <a:gd name="connsiteX134" fmla="*/ 2065168 w 2068978"/>
              <a:gd name="connsiteY134" fmla="*/ 436918 h 1080101"/>
              <a:gd name="connsiteX135" fmla="*/ 2068978 w 2068978"/>
              <a:gd name="connsiteY135" fmla="*/ 463588 h 1080101"/>
              <a:gd name="connsiteX136" fmla="*/ 2065168 w 2068978"/>
              <a:gd name="connsiteY136" fmla="*/ 486448 h 1080101"/>
              <a:gd name="connsiteX137" fmla="*/ 2057548 w 2068978"/>
              <a:gd name="connsiteY137" fmla="*/ 509308 h 1080101"/>
              <a:gd name="connsiteX138" fmla="*/ 2034688 w 2068978"/>
              <a:gd name="connsiteY138" fmla="*/ 524548 h 1080101"/>
              <a:gd name="connsiteX139" fmla="*/ 2008018 w 2068978"/>
              <a:gd name="connsiteY139" fmla="*/ 528358 h 1080101"/>
              <a:gd name="connsiteX140" fmla="*/ 1992778 w 2068978"/>
              <a:gd name="connsiteY140" fmla="*/ 532168 h 1080101"/>
              <a:gd name="connsiteX141" fmla="*/ 1973728 w 2068978"/>
              <a:gd name="connsiteY141" fmla="*/ 535978 h 1080101"/>
              <a:gd name="connsiteX142" fmla="*/ 1950868 w 2068978"/>
              <a:gd name="connsiteY142" fmla="*/ 547408 h 1080101"/>
              <a:gd name="connsiteX143" fmla="*/ 1939438 w 2068978"/>
              <a:gd name="connsiteY143" fmla="*/ 555028 h 1080101"/>
              <a:gd name="connsiteX144" fmla="*/ 1916578 w 2068978"/>
              <a:gd name="connsiteY144" fmla="*/ 562648 h 1080101"/>
              <a:gd name="connsiteX145" fmla="*/ 1893718 w 2068978"/>
              <a:gd name="connsiteY145" fmla="*/ 581698 h 1080101"/>
              <a:gd name="connsiteX146" fmla="*/ 1870858 w 2068978"/>
              <a:gd name="connsiteY146" fmla="*/ 593128 h 1080101"/>
              <a:gd name="connsiteX147" fmla="*/ 1863238 w 2068978"/>
              <a:gd name="connsiteY147" fmla="*/ 604558 h 1080101"/>
              <a:gd name="connsiteX148" fmla="*/ 1840378 w 2068978"/>
              <a:gd name="connsiteY148" fmla="*/ 612178 h 1080101"/>
              <a:gd name="connsiteX149" fmla="*/ 1828948 w 2068978"/>
              <a:gd name="connsiteY149" fmla="*/ 619798 h 1080101"/>
              <a:gd name="connsiteX150" fmla="*/ 1813708 w 2068978"/>
              <a:gd name="connsiteY150" fmla="*/ 642658 h 1080101"/>
              <a:gd name="connsiteX151" fmla="*/ 1806088 w 2068978"/>
              <a:gd name="connsiteY151" fmla="*/ 654088 h 1080101"/>
              <a:gd name="connsiteX152" fmla="*/ 1783228 w 2068978"/>
              <a:gd name="connsiteY152" fmla="*/ 673138 h 1080101"/>
              <a:gd name="connsiteX153" fmla="*/ 1779418 w 2068978"/>
              <a:gd name="connsiteY153" fmla="*/ 695998 h 1080101"/>
              <a:gd name="connsiteX154" fmla="*/ 1771798 w 2068978"/>
              <a:gd name="connsiteY154" fmla="*/ 707428 h 1080101"/>
              <a:gd name="connsiteX155" fmla="*/ 1787038 w 2068978"/>
              <a:gd name="connsiteY155" fmla="*/ 779818 h 1080101"/>
              <a:gd name="connsiteX156" fmla="*/ 1790848 w 2068978"/>
              <a:gd name="connsiteY156" fmla="*/ 791248 h 1080101"/>
              <a:gd name="connsiteX157" fmla="*/ 1802278 w 2068978"/>
              <a:gd name="connsiteY157" fmla="*/ 798868 h 1080101"/>
              <a:gd name="connsiteX158" fmla="*/ 1828948 w 2068978"/>
              <a:gd name="connsiteY158" fmla="*/ 810298 h 1080101"/>
              <a:gd name="connsiteX159" fmla="*/ 1844188 w 2068978"/>
              <a:gd name="connsiteY159" fmla="*/ 817918 h 1080101"/>
              <a:gd name="connsiteX160" fmla="*/ 1859428 w 2068978"/>
              <a:gd name="connsiteY160" fmla="*/ 821728 h 1080101"/>
              <a:gd name="connsiteX161" fmla="*/ 1901338 w 2068978"/>
              <a:gd name="connsiteY161" fmla="*/ 829348 h 1080101"/>
              <a:gd name="connsiteX162" fmla="*/ 1912768 w 2068978"/>
              <a:gd name="connsiteY162" fmla="*/ 836968 h 1080101"/>
              <a:gd name="connsiteX163" fmla="*/ 1924198 w 2068978"/>
              <a:gd name="connsiteY163" fmla="*/ 840778 h 1080101"/>
              <a:gd name="connsiteX164" fmla="*/ 1943248 w 2068978"/>
              <a:gd name="connsiteY164" fmla="*/ 856018 h 1080101"/>
              <a:gd name="connsiteX165" fmla="*/ 1954678 w 2068978"/>
              <a:gd name="connsiteY165" fmla="*/ 878878 h 1080101"/>
              <a:gd name="connsiteX166" fmla="*/ 1958488 w 2068978"/>
              <a:gd name="connsiteY166" fmla="*/ 890308 h 1080101"/>
              <a:gd name="connsiteX167" fmla="*/ 1962298 w 2068978"/>
              <a:gd name="connsiteY167" fmla="*/ 916978 h 1080101"/>
              <a:gd name="connsiteX168" fmla="*/ 1969918 w 2068978"/>
              <a:gd name="connsiteY168" fmla="*/ 928408 h 1080101"/>
              <a:gd name="connsiteX169" fmla="*/ 1966108 w 2068978"/>
              <a:gd name="connsiteY169" fmla="*/ 1019848 h 1080101"/>
              <a:gd name="connsiteX170" fmla="*/ 1943248 w 2068978"/>
              <a:gd name="connsiteY170" fmla="*/ 1027468 h 1080101"/>
              <a:gd name="connsiteX171" fmla="*/ 1931818 w 2068978"/>
              <a:gd name="connsiteY171" fmla="*/ 1031278 h 1080101"/>
              <a:gd name="connsiteX172" fmla="*/ 1882288 w 2068978"/>
              <a:gd name="connsiteY172" fmla="*/ 1046518 h 1080101"/>
              <a:gd name="connsiteX173" fmla="*/ 1870858 w 2068978"/>
              <a:gd name="connsiteY173" fmla="*/ 1050328 h 1080101"/>
              <a:gd name="connsiteX174" fmla="*/ 1828948 w 2068978"/>
              <a:gd name="connsiteY174" fmla="*/ 1054138 h 1080101"/>
              <a:gd name="connsiteX175" fmla="*/ 1764178 w 2068978"/>
              <a:gd name="connsiteY175" fmla="*/ 1061758 h 1080101"/>
              <a:gd name="connsiteX176" fmla="*/ 1752748 w 2068978"/>
              <a:gd name="connsiteY176" fmla="*/ 1069378 h 1080101"/>
              <a:gd name="connsiteX177" fmla="*/ 1714648 w 2068978"/>
              <a:gd name="connsiteY177" fmla="*/ 1076998 h 1080101"/>
              <a:gd name="connsiteX178" fmla="*/ 1674643 w 2068978"/>
              <a:gd name="connsiteY178" fmla="*/ 1076998 h 1080101"/>
              <a:gd name="connsiteX179" fmla="*/ 1379368 w 2068978"/>
              <a:gd name="connsiteY179" fmla="*/ 1071283 h 1080101"/>
              <a:gd name="connsiteX180" fmla="*/ 1352698 w 2068978"/>
              <a:gd name="connsiteY180" fmla="*/ 1071283 h 1080101"/>
              <a:gd name="connsiteX181" fmla="*/ 1295548 w 2068978"/>
              <a:gd name="connsiteY181" fmla="*/ 1073188 h 1080101"/>
              <a:gd name="connsiteX182" fmla="*/ 1230778 w 2068978"/>
              <a:gd name="connsiteY182" fmla="*/ 1067473 h 1080101"/>
              <a:gd name="connsiteX183" fmla="*/ 1219348 w 2068978"/>
              <a:gd name="connsiteY183" fmla="*/ 1067473 h 1080101"/>
              <a:gd name="connsiteX184" fmla="*/ 1188868 w 2068978"/>
              <a:gd name="connsiteY184" fmla="*/ 1069378 h 1080101"/>
              <a:gd name="connsiteX185" fmla="*/ 1169818 w 2068978"/>
              <a:gd name="connsiteY185" fmla="*/ 1059853 h 1080101"/>
              <a:gd name="connsiteX186" fmla="*/ 1150768 w 2068978"/>
              <a:gd name="connsiteY186" fmla="*/ 1061758 h 1080101"/>
              <a:gd name="connsiteX187" fmla="*/ 952648 w 2068978"/>
              <a:gd name="connsiteY187" fmla="*/ 1044613 h 1080101"/>
              <a:gd name="connsiteX188" fmla="*/ 937408 w 2068978"/>
              <a:gd name="connsiteY188" fmla="*/ 1031278 h 1080101"/>
              <a:gd name="connsiteX189" fmla="*/ 925978 w 2068978"/>
              <a:gd name="connsiteY189" fmla="*/ 1038898 h 1080101"/>
              <a:gd name="connsiteX190" fmla="*/ 899308 w 2068978"/>
              <a:gd name="connsiteY190" fmla="*/ 1031278 h 1080101"/>
              <a:gd name="connsiteX191" fmla="*/ 887878 w 2068978"/>
              <a:gd name="connsiteY191" fmla="*/ 1035088 h 1080101"/>
              <a:gd name="connsiteX192" fmla="*/ 868828 w 2068978"/>
              <a:gd name="connsiteY192" fmla="*/ 1031278 h 1080101"/>
              <a:gd name="connsiteX193" fmla="*/ 838348 w 2068978"/>
              <a:gd name="connsiteY193" fmla="*/ 1023658 h 1080101"/>
              <a:gd name="connsiteX194" fmla="*/ 811678 w 2068978"/>
              <a:gd name="connsiteY194" fmla="*/ 1019848 h 1080101"/>
              <a:gd name="connsiteX195" fmla="*/ 781198 w 2068978"/>
              <a:gd name="connsiteY195" fmla="*/ 1012228 h 1080101"/>
              <a:gd name="connsiteX196" fmla="*/ 773578 w 2068978"/>
              <a:gd name="connsiteY196" fmla="*/ 1000798 h 1080101"/>
              <a:gd name="connsiteX197" fmla="*/ 762148 w 2068978"/>
              <a:gd name="connsiteY197" fmla="*/ 996988 h 1080101"/>
              <a:gd name="connsiteX198" fmla="*/ 727858 w 2068978"/>
              <a:gd name="connsiteY198" fmla="*/ 993178 h 1080101"/>
              <a:gd name="connsiteX199" fmla="*/ 701188 w 2068978"/>
              <a:gd name="connsiteY199" fmla="*/ 977938 h 1080101"/>
              <a:gd name="connsiteX200" fmla="*/ 685948 w 2068978"/>
              <a:gd name="connsiteY200" fmla="*/ 974128 h 1080101"/>
              <a:gd name="connsiteX201" fmla="*/ 644038 w 2068978"/>
              <a:gd name="connsiteY201" fmla="*/ 966508 h 1080101"/>
              <a:gd name="connsiteX202" fmla="*/ 632608 w 2068978"/>
              <a:gd name="connsiteY202" fmla="*/ 962698 h 1080101"/>
              <a:gd name="connsiteX203" fmla="*/ 602128 w 2068978"/>
              <a:gd name="connsiteY203" fmla="*/ 955078 h 1080101"/>
              <a:gd name="connsiteX204" fmla="*/ 590698 w 2068978"/>
              <a:gd name="connsiteY204" fmla="*/ 947458 h 1080101"/>
              <a:gd name="connsiteX205" fmla="*/ 564028 w 2068978"/>
              <a:gd name="connsiteY205" fmla="*/ 943648 h 1080101"/>
              <a:gd name="connsiteX206" fmla="*/ 529738 w 2068978"/>
              <a:gd name="connsiteY206" fmla="*/ 928408 h 1080101"/>
              <a:gd name="connsiteX207" fmla="*/ 499258 w 2068978"/>
              <a:gd name="connsiteY207" fmla="*/ 916978 h 1080101"/>
              <a:gd name="connsiteX208" fmla="*/ 487828 w 2068978"/>
              <a:gd name="connsiteY208" fmla="*/ 905548 h 1080101"/>
              <a:gd name="connsiteX209" fmla="*/ 472588 w 2068978"/>
              <a:gd name="connsiteY209" fmla="*/ 901738 h 1080101"/>
              <a:gd name="connsiteX210" fmla="*/ 461158 w 2068978"/>
              <a:gd name="connsiteY210" fmla="*/ 897928 h 1080101"/>
              <a:gd name="connsiteX211" fmla="*/ 419248 w 2068978"/>
              <a:gd name="connsiteY211" fmla="*/ 886498 h 1080101"/>
              <a:gd name="connsiteX212" fmla="*/ 392578 w 2068978"/>
              <a:gd name="connsiteY212" fmla="*/ 878878 h 1080101"/>
              <a:gd name="connsiteX213" fmla="*/ 365908 w 2068978"/>
              <a:gd name="connsiteY213" fmla="*/ 871258 h 1080101"/>
              <a:gd name="connsiteX214" fmla="*/ 354478 w 2068978"/>
              <a:gd name="connsiteY214" fmla="*/ 863638 h 1080101"/>
              <a:gd name="connsiteX215" fmla="*/ 331618 w 2068978"/>
              <a:gd name="connsiteY215" fmla="*/ 856018 h 1080101"/>
              <a:gd name="connsiteX216" fmla="*/ 274468 w 2068978"/>
              <a:gd name="connsiteY216" fmla="*/ 835063 h 1080101"/>
              <a:gd name="connsiteX217" fmla="*/ 257323 w 2068978"/>
              <a:gd name="connsiteY217" fmla="*/ 827443 h 1080101"/>
              <a:gd name="connsiteX218" fmla="*/ 247798 w 2068978"/>
              <a:gd name="connsiteY218" fmla="*/ 816013 h 1080101"/>
              <a:gd name="connsiteX219" fmla="*/ 236368 w 2068978"/>
              <a:gd name="connsiteY219" fmla="*/ 808393 h 1080101"/>
              <a:gd name="connsiteX220" fmla="*/ 211603 w 2068978"/>
              <a:gd name="connsiteY220" fmla="*/ 798868 h 1080101"/>
              <a:gd name="connsiteX221" fmla="*/ 194458 w 2068978"/>
              <a:gd name="connsiteY221" fmla="*/ 793153 h 1080101"/>
              <a:gd name="connsiteX222" fmla="*/ 171598 w 2068978"/>
              <a:gd name="connsiteY222" fmla="*/ 779818 h 1080101"/>
              <a:gd name="connsiteX223" fmla="*/ 148738 w 2068978"/>
              <a:gd name="connsiteY223" fmla="*/ 770293 h 1080101"/>
              <a:gd name="connsiteX224" fmla="*/ 135403 w 2068978"/>
              <a:gd name="connsiteY224" fmla="*/ 764578 h 1080101"/>
              <a:gd name="connsiteX225" fmla="*/ 125878 w 2068978"/>
              <a:gd name="connsiteY225" fmla="*/ 756958 h 1080101"/>
              <a:gd name="connsiteX226" fmla="*/ 103018 w 2068978"/>
              <a:gd name="connsiteY226" fmla="*/ 737908 h 1080101"/>
              <a:gd name="connsiteX227" fmla="*/ 80158 w 2068978"/>
              <a:gd name="connsiteY227" fmla="*/ 715048 h 1080101"/>
              <a:gd name="connsiteX228" fmla="*/ 57298 w 2068978"/>
              <a:gd name="connsiteY228" fmla="*/ 699808 h 1080101"/>
              <a:gd name="connsiteX229" fmla="*/ 34438 w 2068978"/>
              <a:gd name="connsiteY229" fmla="*/ 684568 h 1080101"/>
              <a:gd name="connsiteX230" fmla="*/ 26818 w 2068978"/>
              <a:gd name="connsiteY230" fmla="*/ 673138 h 1080101"/>
              <a:gd name="connsiteX231" fmla="*/ 15388 w 2068978"/>
              <a:gd name="connsiteY231" fmla="*/ 650278 h 1080101"/>
              <a:gd name="connsiteX232" fmla="*/ 7768 w 2068978"/>
              <a:gd name="connsiteY232" fmla="*/ 615988 h 1080101"/>
              <a:gd name="connsiteX233" fmla="*/ 148 w 2068978"/>
              <a:gd name="connsiteY233" fmla="*/ 654088 h 1080101"/>
              <a:gd name="connsiteX0" fmla="*/ 148 w 2068978"/>
              <a:gd name="connsiteY0" fmla="*/ 654088 h 1079835"/>
              <a:gd name="connsiteX1" fmla="*/ 3958 w 2068978"/>
              <a:gd name="connsiteY1" fmla="*/ 593128 h 1079835"/>
              <a:gd name="connsiteX2" fmla="*/ 11578 w 2068978"/>
              <a:gd name="connsiteY2" fmla="*/ 577888 h 1079835"/>
              <a:gd name="connsiteX3" fmla="*/ 30628 w 2068978"/>
              <a:gd name="connsiteY3" fmla="*/ 555028 h 1079835"/>
              <a:gd name="connsiteX4" fmla="*/ 34438 w 2068978"/>
              <a:gd name="connsiteY4" fmla="*/ 535978 h 1079835"/>
              <a:gd name="connsiteX5" fmla="*/ 45868 w 2068978"/>
              <a:gd name="connsiteY5" fmla="*/ 524548 h 1079835"/>
              <a:gd name="connsiteX6" fmla="*/ 53488 w 2068978"/>
              <a:gd name="connsiteY6" fmla="*/ 513118 h 1079835"/>
              <a:gd name="connsiteX7" fmla="*/ 64918 w 2068978"/>
              <a:gd name="connsiteY7" fmla="*/ 497878 h 1079835"/>
              <a:gd name="connsiteX8" fmla="*/ 76348 w 2068978"/>
              <a:gd name="connsiteY8" fmla="*/ 486448 h 1079835"/>
              <a:gd name="connsiteX9" fmla="*/ 103018 w 2068978"/>
              <a:gd name="connsiteY9" fmla="*/ 452158 h 1079835"/>
              <a:gd name="connsiteX10" fmla="*/ 110638 w 2068978"/>
              <a:gd name="connsiteY10" fmla="*/ 440728 h 1079835"/>
              <a:gd name="connsiteX11" fmla="*/ 129688 w 2068978"/>
              <a:gd name="connsiteY11" fmla="*/ 433108 h 1079835"/>
              <a:gd name="connsiteX12" fmla="*/ 152548 w 2068978"/>
              <a:gd name="connsiteY12" fmla="*/ 410248 h 1079835"/>
              <a:gd name="connsiteX13" fmla="*/ 175408 w 2068978"/>
              <a:gd name="connsiteY13" fmla="*/ 398818 h 1079835"/>
              <a:gd name="connsiteX14" fmla="*/ 198268 w 2068978"/>
              <a:gd name="connsiteY14" fmla="*/ 379768 h 1079835"/>
              <a:gd name="connsiteX15" fmla="*/ 213508 w 2068978"/>
              <a:gd name="connsiteY15" fmla="*/ 375958 h 1079835"/>
              <a:gd name="connsiteX16" fmla="*/ 224938 w 2068978"/>
              <a:gd name="connsiteY16" fmla="*/ 368338 h 1079835"/>
              <a:gd name="connsiteX17" fmla="*/ 236368 w 2068978"/>
              <a:gd name="connsiteY17" fmla="*/ 364528 h 1079835"/>
              <a:gd name="connsiteX18" fmla="*/ 259228 w 2068978"/>
              <a:gd name="connsiteY18" fmla="*/ 349288 h 1079835"/>
              <a:gd name="connsiteX19" fmla="*/ 293518 w 2068978"/>
              <a:gd name="connsiteY19" fmla="*/ 341668 h 1079835"/>
              <a:gd name="connsiteX20" fmla="*/ 304948 w 2068978"/>
              <a:gd name="connsiteY20" fmla="*/ 337858 h 1079835"/>
              <a:gd name="connsiteX21" fmla="*/ 434488 w 2068978"/>
              <a:gd name="connsiteY21" fmla="*/ 341668 h 1079835"/>
              <a:gd name="connsiteX22" fmla="*/ 445918 w 2068978"/>
              <a:gd name="connsiteY22" fmla="*/ 349288 h 1079835"/>
              <a:gd name="connsiteX23" fmla="*/ 468778 w 2068978"/>
              <a:gd name="connsiteY23" fmla="*/ 356908 h 1079835"/>
              <a:gd name="connsiteX24" fmla="*/ 499258 w 2068978"/>
              <a:gd name="connsiteY24" fmla="*/ 375958 h 1079835"/>
              <a:gd name="connsiteX25" fmla="*/ 522118 w 2068978"/>
              <a:gd name="connsiteY25" fmla="*/ 391198 h 1079835"/>
              <a:gd name="connsiteX26" fmla="*/ 533548 w 2068978"/>
              <a:gd name="connsiteY26" fmla="*/ 398818 h 1079835"/>
              <a:gd name="connsiteX27" fmla="*/ 560218 w 2068978"/>
              <a:gd name="connsiteY27" fmla="*/ 417868 h 1079835"/>
              <a:gd name="connsiteX28" fmla="*/ 583078 w 2068978"/>
              <a:gd name="connsiteY28" fmla="*/ 433108 h 1079835"/>
              <a:gd name="connsiteX29" fmla="*/ 590698 w 2068978"/>
              <a:gd name="connsiteY29" fmla="*/ 444538 h 1079835"/>
              <a:gd name="connsiteX30" fmla="*/ 602128 w 2068978"/>
              <a:gd name="connsiteY30" fmla="*/ 455968 h 1079835"/>
              <a:gd name="connsiteX31" fmla="*/ 613558 w 2068978"/>
              <a:gd name="connsiteY31" fmla="*/ 478828 h 1079835"/>
              <a:gd name="connsiteX32" fmla="*/ 617368 w 2068978"/>
              <a:gd name="connsiteY32" fmla="*/ 490258 h 1079835"/>
              <a:gd name="connsiteX33" fmla="*/ 624988 w 2068978"/>
              <a:gd name="connsiteY33" fmla="*/ 501688 h 1079835"/>
              <a:gd name="connsiteX34" fmla="*/ 632608 w 2068978"/>
              <a:gd name="connsiteY34" fmla="*/ 516928 h 1079835"/>
              <a:gd name="connsiteX35" fmla="*/ 655468 w 2068978"/>
              <a:gd name="connsiteY35" fmla="*/ 539788 h 1079835"/>
              <a:gd name="connsiteX36" fmla="*/ 682138 w 2068978"/>
              <a:gd name="connsiteY36" fmla="*/ 577888 h 1079835"/>
              <a:gd name="connsiteX37" fmla="*/ 689758 w 2068978"/>
              <a:gd name="connsiteY37" fmla="*/ 589318 h 1079835"/>
              <a:gd name="connsiteX38" fmla="*/ 704998 w 2068978"/>
              <a:gd name="connsiteY38" fmla="*/ 627418 h 1079835"/>
              <a:gd name="connsiteX39" fmla="*/ 708808 w 2068978"/>
              <a:gd name="connsiteY39" fmla="*/ 642658 h 1079835"/>
              <a:gd name="connsiteX40" fmla="*/ 727858 w 2068978"/>
              <a:gd name="connsiteY40" fmla="*/ 673138 h 1079835"/>
              <a:gd name="connsiteX41" fmla="*/ 735478 w 2068978"/>
              <a:gd name="connsiteY41" fmla="*/ 699808 h 1079835"/>
              <a:gd name="connsiteX42" fmla="*/ 743098 w 2068978"/>
              <a:gd name="connsiteY42" fmla="*/ 711238 h 1079835"/>
              <a:gd name="connsiteX43" fmla="*/ 758338 w 2068978"/>
              <a:gd name="connsiteY43" fmla="*/ 734098 h 1079835"/>
              <a:gd name="connsiteX44" fmla="*/ 765958 w 2068978"/>
              <a:gd name="connsiteY44" fmla="*/ 745528 h 1079835"/>
              <a:gd name="connsiteX45" fmla="*/ 788818 w 2068978"/>
              <a:gd name="connsiteY45" fmla="*/ 764578 h 1079835"/>
              <a:gd name="connsiteX46" fmla="*/ 796438 w 2068978"/>
              <a:gd name="connsiteY46" fmla="*/ 776008 h 1079835"/>
              <a:gd name="connsiteX47" fmla="*/ 823108 w 2068978"/>
              <a:gd name="connsiteY47" fmla="*/ 783628 h 1079835"/>
              <a:gd name="connsiteX48" fmla="*/ 887878 w 2068978"/>
              <a:gd name="connsiteY48" fmla="*/ 779818 h 1079835"/>
              <a:gd name="connsiteX49" fmla="*/ 1063138 w 2068978"/>
              <a:gd name="connsiteY49" fmla="*/ 764578 h 1079835"/>
              <a:gd name="connsiteX50" fmla="*/ 1226968 w 2068978"/>
              <a:gd name="connsiteY50" fmla="*/ 770293 h 1079835"/>
              <a:gd name="connsiteX51" fmla="*/ 1322218 w 2068978"/>
              <a:gd name="connsiteY51" fmla="*/ 795058 h 1079835"/>
              <a:gd name="connsiteX52" fmla="*/ 1333648 w 2068978"/>
              <a:gd name="connsiteY52" fmla="*/ 798868 h 1079835"/>
              <a:gd name="connsiteX53" fmla="*/ 1371748 w 2068978"/>
              <a:gd name="connsiteY53" fmla="*/ 802678 h 1079835"/>
              <a:gd name="connsiteX54" fmla="*/ 1394608 w 2068978"/>
              <a:gd name="connsiteY54" fmla="*/ 810298 h 1079835"/>
              <a:gd name="connsiteX55" fmla="*/ 1413658 w 2068978"/>
              <a:gd name="connsiteY55" fmla="*/ 814108 h 1079835"/>
              <a:gd name="connsiteX56" fmla="*/ 1425088 w 2068978"/>
              <a:gd name="connsiteY56" fmla="*/ 821728 h 1079835"/>
              <a:gd name="connsiteX57" fmla="*/ 1474618 w 2068978"/>
              <a:gd name="connsiteY57" fmla="*/ 833158 h 1079835"/>
              <a:gd name="connsiteX58" fmla="*/ 1516528 w 2068978"/>
              <a:gd name="connsiteY58" fmla="*/ 840778 h 1079835"/>
              <a:gd name="connsiteX59" fmla="*/ 1527958 w 2068978"/>
              <a:gd name="connsiteY59" fmla="*/ 844588 h 1079835"/>
              <a:gd name="connsiteX60" fmla="*/ 1550818 w 2068978"/>
              <a:gd name="connsiteY60" fmla="*/ 848398 h 1079835"/>
              <a:gd name="connsiteX61" fmla="*/ 1566058 w 2068978"/>
              <a:gd name="connsiteY61" fmla="*/ 852208 h 1079835"/>
              <a:gd name="connsiteX62" fmla="*/ 1585108 w 2068978"/>
              <a:gd name="connsiteY62" fmla="*/ 848398 h 1079835"/>
              <a:gd name="connsiteX63" fmla="*/ 1581298 w 2068978"/>
              <a:gd name="connsiteY63" fmla="*/ 833158 h 1079835"/>
              <a:gd name="connsiteX64" fmla="*/ 1554628 w 2068978"/>
              <a:gd name="connsiteY64" fmla="*/ 787438 h 1079835"/>
              <a:gd name="connsiteX65" fmla="*/ 1547008 w 2068978"/>
              <a:gd name="connsiteY65" fmla="*/ 776008 h 1079835"/>
              <a:gd name="connsiteX66" fmla="*/ 1535578 w 2068978"/>
              <a:gd name="connsiteY66" fmla="*/ 772198 h 1079835"/>
              <a:gd name="connsiteX67" fmla="*/ 1516528 w 2068978"/>
              <a:gd name="connsiteY67" fmla="*/ 737908 h 1079835"/>
              <a:gd name="connsiteX68" fmla="*/ 1505098 w 2068978"/>
              <a:gd name="connsiteY68" fmla="*/ 730288 h 1079835"/>
              <a:gd name="connsiteX69" fmla="*/ 1508908 w 2068978"/>
              <a:gd name="connsiteY69" fmla="*/ 661708 h 1079835"/>
              <a:gd name="connsiteX70" fmla="*/ 1531768 w 2068978"/>
              <a:gd name="connsiteY70" fmla="*/ 646468 h 1079835"/>
              <a:gd name="connsiteX71" fmla="*/ 1543198 w 2068978"/>
              <a:gd name="connsiteY71" fmla="*/ 638848 h 1079835"/>
              <a:gd name="connsiteX72" fmla="*/ 1554628 w 2068978"/>
              <a:gd name="connsiteY72" fmla="*/ 631228 h 1079835"/>
              <a:gd name="connsiteX73" fmla="*/ 1607968 w 2068978"/>
              <a:gd name="connsiteY73" fmla="*/ 619798 h 1079835"/>
              <a:gd name="connsiteX74" fmla="*/ 1623208 w 2068978"/>
              <a:gd name="connsiteY74" fmla="*/ 612178 h 1079835"/>
              <a:gd name="connsiteX75" fmla="*/ 1634638 w 2068978"/>
              <a:gd name="connsiteY75" fmla="*/ 604558 h 1079835"/>
              <a:gd name="connsiteX76" fmla="*/ 1661308 w 2068978"/>
              <a:gd name="connsiteY76" fmla="*/ 596938 h 1079835"/>
              <a:gd name="connsiteX77" fmla="*/ 1672738 w 2068978"/>
              <a:gd name="connsiteY77" fmla="*/ 589318 h 1079835"/>
              <a:gd name="connsiteX78" fmla="*/ 1684168 w 2068978"/>
              <a:gd name="connsiteY78" fmla="*/ 585508 h 1079835"/>
              <a:gd name="connsiteX79" fmla="*/ 1699408 w 2068978"/>
              <a:gd name="connsiteY79" fmla="*/ 577888 h 1079835"/>
              <a:gd name="connsiteX80" fmla="*/ 1710838 w 2068978"/>
              <a:gd name="connsiteY80" fmla="*/ 570268 h 1079835"/>
              <a:gd name="connsiteX81" fmla="*/ 1733698 w 2068978"/>
              <a:gd name="connsiteY81" fmla="*/ 547408 h 1079835"/>
              <a:gd name="connsiteX82" fmla="*/ 1756558 w 2068978"/>
              <a:gd name="connsiteY82" fmla="*/ 528358 h 1079835"/>
              <a:gd name="connsiteX83" fmla="*/ 1779418 w 2068978"/>
              <a:gd name="connsiteY83" fmla="*/ 513118 h 1079835"/>
              <a:gd name="connsiteX84" fmla="*/ 1806088 w 2068978"/>
              <a:gd name="connsiteY84" fmla="*/ 490258 h 1079835"/>
              <a:gd name="connsiteX85" fmla="*/ 1828948 w 2068978"/>
              <a:gd name="connsiteY85" fmla="*/ 475018 h 1079835"/>
              <a:gd name="connsiteX86" fmla="*/ 1840378 w 2068978"/>
              <a:gd name="connsiteY86" fmla="*/ 463588 h 1079835"/>
              <a:gd name="connsiteX87" fmla="*/ 1851808 w 2068978"/>
              <a:gd name="connsiteY87" fmla="*/ 455968 h 1079835"/>
              <a:gd name="connsiteX88" fmla="*/ 1859428 w 2068978"/>
              <a:gd name="connsiteY88" fmla="*/ 440728 h 1079835"/>
              <a:gd name="connsiteX89" fmla="*/ 1870858 w 2068978"/>
              <a:gd name="connsiteY89" fmla="*/ 425488 h 1079835"/>
              <a:gd name="connsiteX90" fmla="*/ 1878478 w 2068978"/>
              <a:gd name="connsiteY90" fmla="*/ 414058 h 1079835"/>
              <a:gd name="connsiteX91" fmla="*/ 1886098 w 2068978"/>
              <a:gd name="connsiteY91" fmla="*/ 391198 h 1079835"/>
              <a:gd name="connsiteX92" fmla="*/ 1882288 w 2068978"/>
              <a:gd name="connsiteY92" fmla="*/ 307378 h 1079835"/>
              <a:gd name="connsiteX93" fmla="*/ 1870858 w 2068978"/>
              <a:gd name="connsiteY93" fmla="*/ 303568 h 1079835"/>
              <a:gd name="connsiteX94" fmla="*/ 1851808 w 2068978"/>
              <a:gd name="connsiteY94" fmla="*/ 284518 h 1079835"/>
              <a:gd name="connsiteX95" fmla="*/ 1844188 w 2068978"/>
              <a:gd name="connsiteY95" fmla="*/ 273088 h 1079835"/>
              <a:gd name="connsiteX96" fmla="*/ 1840378 w 2068978"/>
              <a:gd name="connsiteY96" fmla="*/ 261658 h 1079835"/>
              <a:gd name="connsiteX97" fmla="*/ 1825138 w 2068978"/>
              <a:gd name="connsiteY97" fmla="*/ 246418 h 1079835"/>
              <a:gd name="connsiteX98" fmla="*/ 1813708 w 2068978"/>
              <a:gd name="connsiteY98" fmla="*/ 215938 h 1079835"/>
              <a:gd name="connsiteX99" fmla="*/ 1802278 w 2068978"/>
              <a:gd name="connsiteY99" fmla="*/ 204508 h 1079835"/>
              <a:gd name="connsiteX100" fmla="*/ 1790848 w 2068978"/>
              <a:gd name="connsiteY100" fmla="*/ 189268 h 1079835"/>
              <a:gd name="connsiteX101" fmla="*/ 1783228 w 2068978"/>
              <a:gd name="connsiteY101" fmla="*/ 166408 h 1079835"/>
              <a:gd name="connsiteX102" fmla="*/ 1779418 w 2068978"/>
              <a:gd name="connsiteY102" fmla="*/ 147358 h 1079835"/>
              <a:gd name="connsiteX103" fmla="*/ 1760368 w 2068978"/>
              <a:gd name="connsiteY103" fmla="*/ 116878 h 1079835"/>
              <a:gd name="connsiteX104" fmla="*/ 1752748 w 2068978"/>
              <a:gd name="connsiteY104" fmla="*/ 105448 h 1079835"/>
              <a:gd name="connsiteX105" fmla="*/ 1745128 w 2068978"/>
              <a:gd name="connsiteY105" fmla="*/ 78778 h 1079835"/>
              <a:gd name="connsiteX106" fmla="*/ 1741318 w 2068978"/>
              <a:gd name="connsiteY106" fmla="*/ 67348 h 1079835"/>
              <a:gd name="connsiteX107" fmla="*/ 1729888 w 2068978"/>
              <a:gd name="connsiteY107" fmla="*/ 59728 h 1079835"/>
              <a:gd name="connsiteX108" fmla="*/ 1726078 w 2068978"/>
              <a:gd name="connsiteY108" fmla="*/ 48298 h 1079835"/>
              <a:gd name="connsiteX109" fmla="*/ 1729888 w 2068978"/>
              <a:gd name="connsiteY109" fmla="*/ 2578 h 1079835"/>
              <a:gd name="connsiteX110" fmla="*/ 1764178 w 2068978"/>
              <a:gd name="connsiteY110" fmla="*/ 14008 h 1079835"/>
              <a:gd name="connsiteX111" fmla="*/ 1787038 w 2068978"/>
              <a:gd name="connsiteY111" fmla="*/ 29248 h 1079835"/>
              <a:gd name="connsiteX112" fmla="*/ 1798468 w 2068978"/>
              <a:gd name="connsiteY112" fmla="*/ 36868 h 1079835"/>
              <a:gd name="connsiteX113" fmla="*/ 1809898 w 2068978"/>
              <a:gd name="connsiteY113" fmla="*/ 40678 h 1079835"/>
              <a:gd name="connsiteX114" fmla="*/ 1828948 w 2068978"/>
              <a:gd name="connsiteY114" fmla="*/ 55918 h 1079835"/>
              <a:gd name="connsiteX115" fmla="*/ 1836568 w 2068978"/>
              <a:gd name="connsiteY115" fmla="*/ 67348 h 1079835"/>
              <a:gd name="connsiteX116" fmla="*/ 1847998 w 2068978"/>
              <a:gd name="connsiteY116" fmla="*/ 78778 h 1079835"/>
              <a:gd name="connsiteX117" fmla="*/ 1870858 w 2068978"/>
              <a:gd name="connsiteY117" fmla="*/ 101638 h 1079835"/>
              <a:gd name="connsiteX118" fmla="*/ 1886098 w 2068978"/>
              <a:gd name="connsiteY118" fmla="*/ 120688 h 1079835"/>
              <a:gd name="connsiteX119" fmla="*/ 1889908 w 2068978"/>
              <a:gd name="connsiteY119" fmla="*/ 135928 h 1079835"/>
              <a:gd name="connsiteX120" fmla="*/ 1908958 w 2068978"/>
              <a:gd name="connsiteY120" fmla="*/ 158788 h 1079835"/>
              <a:gd name="connsiteX121" fmla="*/ 1920388 w 2068978"/>
              <a:gd name="connsiteY121" fmla="*/ 166408 h 1079835"/>
              <a:gd name="connsiteX122" fmla="*/ 1924198 w 2068978"/>
              <a:gd name="connsiteY122" fmla="*/ 177838 h 1079835"/>
              <a:gd name="connsiteX123" fmla="*/ 1950868 w 2068978"/>
              <a:gd name="connsiteY123" fmla="*/ 196888 h 1079835"/>
              <a:gd name="connsiteX124" fmla="*/ 1954678 w 2068978"/>
              <a:gd name="connsiteY124" fmla="*/ 227368 h 1079835"/>
              <a:gd name="connsiteX125" fmla="*/ 1977538 w 2068978"/>
              <a:gd name="connsiteY125" fmla="*/ 250228 h 1079835"/>
              <a:gd name="connsiteX126" fmla="*/ 1996588 w 2068978"/>
              <a:gd name="connsiteY126" fmla="*/ 280708 h 1079835"/>
              <a:gd name="connsiteX127" fmla="*/ 2004208 w 2068978"/>
              <a:gd name="connsiteY127" fmla="*/ 307378 h 1079835"/>
              <a:gd name="connsiteX128" fmla="*/ 2008018 w 2068978"/>
              <a:gd name="connsiteY128" fmla="*/ 330238 h 1079835"/>
              <a:gd name="connsiteX129" fmla="*/ 2023258 w 2068978"/>
              <a:gd name="connsiteY129" fmla="*/ 353098 h 1079835"/>
              <a:gd name="connsiteX130" fmla="*/ 2030878 w 2068978"/>
              <a:gd name="connsiteY130" fmla="*/ 364528 h 1079835"/>
              <a:gd name="connsiteX131" fmla="*/ 2038498 w 2068978"/>
              <a:gd name="connsiteY131" fmla="*/ 375958 h 1079835"/>
              <a:gd name="connsiteX132" fmla="*/ 2042308 w 2068978"/>
              <a:gd name="connsiteY132" fmla="*/ 402628 h 1079835"/>
              <a:gd name="connsiteX133" fmla="*/ 2053738 w 2068978"/>
              <a:gd name="connsiteY133" fmla="*/ 414058 h 1079835"/>
              <a:gd name="connsiteX134" fmla="*/ 2065168 w 2068978"/>
              <a:gd name="connsiteY134" fmla="*/ 436918 h 1079835"/>
              <a:gd name="connsiteX135" fmla="*/ 2068978 w 2068978"/>
              <a:gd name="connsiteY135" fmla="*/ 463588 h 1079835"/>
              <a:gd name="connsiteX136" fmla="*/ 2065168 w 2068978"/>
              <a:gd name="connsiteY136" fmla="*/ 486448 h 1079835"/>
              <a:gd name="connsiteX137" fmla="*/ 2057548 w 2068978"/>
              <a:gd name="connsiteY137" fmla="*/ 509308 h 1079835"/>
              <a:gd name="connsiteX138" fmla="*/ 2034688 w 2068978"/>
              <a:gd name="connsiteY138" fmla="*/ 524548 h 1079835"/>
              <a:gd name="connsiteX139" fmla="*/ 2008018 w 2068978"/>
              <a:gd name="connsiteY139" fmla="*/ 528358 h 1079835"/>
              <a:gd name="connsiteX140" fmla="*/ 1992778 w 2068978"/>
              <a:gd name="connsiteY140" fmla="*/ 532168 h 1079835"/>
              <a:gd name="connsiteX141" fmla="*/ 1973728 w 2068978"/>
              <a:gd name="connsiteY141" fmla="*/ 535978 h 1079835"/>
              <a:gd name="connsiteX142" fmla="*/ 1950868 w 2068978"/>
              <a:gd name="connsiteY142" fmla="*/ 547408 h 1079835"/>
              <a:gd name="connsiteX143" fmla="*/ 1939438 w 2068978"/>
              <a:gd name="connsiteY143" fmla="*/ 555028 h 1079835"/>
              <a:gd name="connsiteX144" fmla="*/ 1916578 w 2068978"/>
              <a:gd name="connsiteY144" fmla="*/ 562648 h 1079835"/>
              <a:gd name="connsiteX145" fmla="*/ 1893718 w 2068978"/>
              <a:gd name="connsiteY145" fmla="*/ 581698 h 1079835"/>
              <a:gd name="connsiteX146" fmla="*/ 1870858 w 2068978"/>
              <a:gd name="connsiteY146" fmla="*/ 593128 h 1079835"/>
              <a:gd name="connsiteX147" fmla="*/ 1863238 w 2068978"/>
              <a:gd name="connsiteY147" fmla="*/ 604558 h 1079835"/>
              <a:gd name="connsiteX148" fmla="*/ 1840378 w 2068978"/>
              <a:gd name="connsiteY148" fmla="*/ 612178 h 1079835"/>
              <a:gd name="connsiteX149" fmla="*/ 1828948 w 2068978"/>
              <a:gd name="connsiteY149" fmla="*/ 619798 h 1079835"/>
              <a:gd name="connsiteX150" fmla="*/ 1813708 w 2068978"/>
              <a:gd name="connsiteY150" fmla="*/ 642658 h 1079835"/>
              <a:gd name="connsiteX151" fmla="*/ 1806088 w 2068978"/>
              <a:gd name="connsiteY151" fmla="*/ 654088 h 1079835"/>
              <a:gd name="connsiteX152" fmla="*/ 1783228 w 2068978"/>
              <a:gd name="connsiteY152" fmla="*/ 673138 h 1079835"/>
              <a:gd name="connsiteX153" fmla="*/ 1779418 w 2068978"/>
              <a:gd name="connsiteY153" fmla="*/ 695998 h 1079835"/>
              <a:gd name="connsiteX154" fmla="*/ 1771798 w 2068978"/>
              <a:gd name="connsiteY154" fmla="*/ 707428 h 1079835"/>
              <a:gd name="connsiteX155" fmla="*/ 1787038 w 2068978"/>
              <a:gd name="connsiteY155" fmla="*/ 779818 h 1079835"/>
              <a:gd name="connsiteX156" fmla="*/ 1790848 w 2068978"/>
              <a:gd name="connsiteY156" fmla="*/ 791248 h 1079835"/>
              <a:gd name="connsiteX157" fmla="*/ 1802278 w 2068978"/>
              <a:gd name="connsiteY157" fmla="*/ 798868 h 1079835"/>
              <a:gd name="connsiteX158" fmla="*/ 1828948 w 2068978"/>
              <a:gd name="connsiteY158" fmla="*/ 810298 h 1079835"/>
              <a:gd name="connsiteX159" fmla="*/ 1844188 w 2068978"/>
              <a:gd name="connsiteY159" fmla="*/ 817918 h 1079835"/>
              <a:gd name="connsiteX160" fmla="*/ 1859428 w 2068978"/>
              <a:gd name="connsiteY160" fmla="*/ 821728 h 1079835"/>
              <a:gd name="connsiteX161" fmla="*/ 1901338 w 2068978"/>
              <a:gd name="connsiteY161" fmla="*/ 829348 h 1079835"/>
              <a:gd name="connsiteX162" fmla="*/ 1912768 w 2068978"/>
              <a:gd name="connsiteY162" fmla="*/ 836968 h 1079835"/>
              <a:gd name="connsiteX163" fmla="*/ 1924198 w 2068978"/>
              <a:gd name="connsiteY163" fmla="*/ 840778 h 1079835"/>
              <a:gd name="connsiteX164" fmla="*/ 1943248 w 2068978"/>
              <a:gd name="connsiteY164" fmla="*/ 856018 h 1079835"/>
              <a:gd name="connsiteX165" fmla="*/ 1954678 w 2068978"/>
              <a:gd name="connsiteY165" fmla="*/ 878878 h 1079835"/>
              <a:gd name="connsiteX166" fmla="*/ 1958488 w 2068978"/>
              <a:gd name="connsiteY166" fmla="*/ 890308 h 1079835"/>
              <a:gd name="connsiteX167" fmla="*/ 1962298 w 2068978"/>
              <a:gd name="connsiteY167" fmla="*/ 916978 h 1079835"/>
              <a:gd name="connsiteX168" fmla="*/ 1969918 w 2068978"/>
              <a:gd name="connsiteY168" fmla="*/ 928408 h 1079835"/>
              <a:gd name="connsiteX169" fmla="*/ 1966108 w 2068978"/>
              <a:gd name="connsiteY169" fmla="*/ 1019848 h 1079835"/>
              <a:gd name="connsiteX170" fmla="*/ 1943248 w 2068978"/>
              <a:gd name="connsiteY170" fmla="*/ 1027468 h 1079835"/>
              <a:gd name="connsiteX171" fmla="*/ 1931818 w 2068978"/>
              <a:gd name="connsiteY171" fmla="*/ 1031278 h 1079835"/>
              <a:gd name="connsiteX172" fmla="*/ 1882288 w 2068978"/>
              <a:gd name="connsiteY172" fmla="*/ 1046518 h 1079835"/>
              <a:gd name="connsiteX173" fmla="*/ 1870858 w 2068978"/>
              <a:gd name="connsiteY173" fmla="*/ 1050328 h 1079835"/>
              <a:gd name="connsiteX174" fmla="*/ 1828948 w 2068978"/>
              <a:gd name="connsiteY174" fmla="*/ 1054138 h 1079835"/>
              <a:gd name="connsiteX175" fmla="*/ 1764178 w 2068978"/>
              <a:gd name="connsiteY175" fmla="*/ 1061758 h 1079835"/>
              <a:gd name="connsiteX176" fmla="*/ 1752748 w 2068978"/>
              <a:gd name="connsiteY176" fmla="*/ 1069378 h 1079835"/>
              <a:gd name="connsiteX177" fmla="*/ 1714648 w 2068978"/>
              <a:gd name="connsiteY177" fmla="*/ 1076998 h 1079835"/>
              <a:gd name="connsiteX178" fmla="*/ 1674643 w 2068978"/>
              <a:gd name="connsiteY178" fmla="*/ 1075093 h 1079835"/>
              <a:gd name="connsiteX179" fmla="*/ 1379368 w 2068978"/>
              <a:gd name="connsiteY179" fmla="*/ 1071283 h 1079835"/>
              <a:gd name="connsiteX180" fmla="*/ 1352698 w 2068978"/>
              <a:gd name="connsiteY180" fmla="*/ 1071283 h 1079835"/>
              <a:gd name="connsiteX181" fmla="*/ 1295548 w 2068978"/>
              <a:gd name="connsiteY181" fmla="*/ 1073188 h 1079835"/>
              <a:gd name="connsiteX182" fmla="*/ 1230778 w 2068978"/>
              <a:gd name="connsiteY182" fmla="*/ 1067473 h 1079835"/>
              <a:gd name="connsiteX183" fmla="*/ 1219348 w 2068978"/>
              <a:gd name="connsiteY183" fmla="*/ 1067473 h 1079835"/>
              <a:gd name="connsiteX184" fmla="*/ 1188868 w 2068978"/>
              <a:gd name="connsiteY184" fmla="*/ 1069378 h 1079835"/>
              <a:gd name="connsiteX185" fmla="*/ 1169818 w 2068978"/>
              <a:gd name="connsiteY185" fmla="*/ 1059853 h 1079835"/>
              <a:gd name="connsiteX186" fmla="*/ 1150768 w 2068978"/>
              <a:gd name="connsiteY186" fmla="*/ 1061758 h 1079835"/>
              <a:gd name="connsiteX187" fmla="*/ 952648 w 2068978"/>
              <a:gd name="connsiteY187" fmla="*/ 1044613 h 1079835"/>
              <a:gd name="connsiteX188" fmla="*/ 937408 w 2068978"/>
              <a:gd name="connsiteY188" fmla="*/ 1031278 h 1079835"/>
              <a:gd name="connsiteX189" fmla="*/ 925978 w 2068978"/>
              <a:gd name="connsiteY189" fmla="*/ 1038898 h 1079835"/>
              <a:gd name="connsiteX190" fmla="*/ 899308 w 2068978"/>
              <a:gd name="connsiteY190" fmla="*/ 1031278 h 1079835"/>
              <a:gd name="connsiteX191" fmla="*/ 887878 w 2068978"/>
              <a:gd name="connsiteY191" fmla="*/ 1035088 h 1079835"/>
              <a:gd name="connsiteX192" fmla="*/ 868828 w 2068978"/>
              <a:gd name="connsiteY192" fmla="*/ 1031278 h 1079835"/>
              <a:gd name="connsiteX193" fmla="*/ 838348 w 2068978"/>
              <a:gd name="connsiteY193" fmla="*/ 1023658 h 1079835"/>
              <a:gd name="connsiteX194" fmla="*/ 811678 w 2068978"/>
              <a:gd name="connsiteY194" fmla="*/ 1019848 h 1079835"/>
              <a:gd name="connsiteX195" fmla="*/ 781198 w 2068978"/>
              <a:gd name="connsiteY195" fmla="*/ 1012228 h 1079835"/>
              <a:gd name="connsiteX196" fmla="*/ 773578 w 2068978"/>
              <a:gd name="connsiteY196" fmla="*/ 1000798 h 1079835"/>
              <a:gd name="connsiteX197" fmla="*/ 762148 w 2068978"/>
              <a:gd name="connsiteY197" fmla="*/ 996988 h 1079835"/>
              <a:gd name="connsiteX198" fmla="*/ 727858 w 2068978"/>
              <a:gd name="connsiteY198" fmla="*/ 993178 h 1079835"/>
              <a:gd name="connsiteX199" fmla="*/ 701188 w 2068978"/>
              <a:gd name="connsiteY199" fmla="*/ 977938 h 1079835"/>
              <a:gd name="connsiteX200" fmla="*/ 685948 w 2068978"/>
              <a:gd name="connsiteY200" fmla="*/ 974128 h 1079835"/>
              <a:gd name="connsiteX201" fmla="*/ 644038 w 2068978"/>
              <a:gd name="connsiteY201" fmla="*/ 966508 h 1079835"/>
              <a:gd name="connsiteX202" fmla="*/ 632608 w 2068978"/>
              <a:gd name="connsiteY202" fmla="*/ 962698 h 1079835"/>
              <a:gd name="connsiteX203" fmla="*/ 602128 w 2068978"/>
              <a:gd name="connsiteY203" fmla="*/ 955078 h 1079835"/>
              <a:gd name="connsiteX204" fmla="*/ 590698 w 2068978"/>
              <a:gd name="connsiteY204" fmla="*/ 947458 h 1079835"/>
              <a:gd name="connsiteX205" fmla="*/ 564028 w 2068978"/>
              <a:gd name="connsiteY205" fmla="*/ 943648 h 1079835"/>
              <a:gd name="connsiteX206" fmla="*/ 529738 w 2068978"/>
              <a:gd name="connsiteY206" fmla="*/ 928408 h 1079835"/>
              <a:gd name="connsiteX207" fmla="*/ 499258 w 2068978"/>
              <a:gd name="connsiteY207" fmla="*/ 916978 h 1079835"/>
              <a:gd name="connsiteX208" fmla="*/ 487828 w 2068978"/>
              <a:gd name="connsiteY208" fmla="*/ 905548 h 1079835"/>
              <a:gd name="connsiteX209" fmla="*/ 472588 w 2068978"/>
              <a:gd name="connsiteY209" fmla="*/ 901738 h 1079835"/>
              <a:gd name="connsiteX210" fmla="*/ 461158 w 2068978"/>
              <a:gd name="connsiteY210" fmla="*/ 897928 h 1079835"/>
              <a:gd name="connsiteX211" fmla="*/ 419248 w 2068978"/>
              <a:gd name="connsiteY211" fmla="*/ 886498 h 1079835"/>
              <a:gd name="connsiteX212" fmla="*/ 392578 w 2068978"/>
              <a:gd name="connsiteY212" fmla="*/ 878878 h 1079835"/>
              <a:gd name="connsiteX213" fmla="*/ 365908 w 2068978"/>
              <a:gd name="connsiteY213" fmla="*/ 871258 h 1079835"/>
              <a:gd name="connsiteX214" fmla="*/ 354478 w 2068978"/>
              <a:gd name="connsiteY214" fmla="*/ 863638 h 1079835"/>
              <a:gd name="connsiteX215" fmla="*/ 331618 w 2068978"/>
              <a:gd name="connsiteY215" fmla="*/ 856018 h 1079835"/>
              <a:gd name="connsiteX216" fmla="*/ 274468 w 2068978"/>
              <a:gd name="connsiteY216" fmla="*/ 835063 h 1079835"/>
              <a:gd name="connsiteX217" fmla="*/ 257323 w 2068978"/>
              <a:gd name="connsiteY217" fmla="*/ 827443 h 1079835"/>
              <a:gd name="connsiteX218" fmla="*/ 247798 w 2068978"/>
              <a:gd name="connsiteY218" fmla="*/ 816013 h 1079835"/>
              <a:gd name="connsiteX219" fmla="*/ 236368 w 2068978"/>
              <a:gd name="connsiteY219" fmla="*/ 808393 h 1079835"/>
              <a:gd name="connsiteX220" fmla="*/ 211603 w 2068978"/>
              <a:gd name="connsiteY220" fmla="*/ 798868 h 1079835"/>
              <a:gd name="connsiteX221" fmla="*/ 194458 w 2068978"/>
              <a:gd name="connsiteY221" fmla="*/ 793153 h 1079835"/>
              <a:gd name="connsiteX222" fmla="*/ 171598 w 2068978"/>
              <a:gd name="connsiteY222" fmla="*/ 779818 h 1079835"/>
              <a:gd name="connsiteX223" fmla="*/ 148738 w 2068978"/>
              <a:gd name="connsiteY223" fmla="*/ 770293 h 1079835"/>
              <a:gd name="connsiteX224" fmla="*/ 135403 w 2068978"/>
              <a:gd name="connsiteY224" fmla="*/ 764578 h 1079835"/>
              <a:gd name="connsiteX225" fmla="*/ 125878 w 2068978"/>
              <a:gd name="connsiteY225" fmla="*/ 756958 h 1079835"/>
              <a:gd name="connsiteX226" fmla="*/ 103018 w 2068978"/>
              <a:gd name="connsiteY226" fmla="*/ 737908 h 1079835"/>
              <a:gd name="connsiteX227" fmla="*/ 80158 w 2068978"/>
              <a:gd name="connsiteY227" fmla="*/ 715048 h 1079835"/>
              <a:gd name="connsiteX228" fmla="*/ 57298 w 2068978"/>
              <a:gd name="connsiteY228" fmla="*/ 699808 h 1079835"/>
              <a:gd name="connsiteX229" fmla="*/ 34438 w 2068978"/>
              <a:gd name="connsiteY229" fmla="*/ 684568 h 1079835"/>
              <a:gd name="connsiteX230" fmla="*/ 26818 w 2068978"/>
              <a:gd name="connsiteY230" fmla="*/ 673138 h 1079835"/>
              <a:gd name="connsiteX231" fmla="*/ 15388 w 2068978"/>
              <a:gd name="connsiteY231" fmla="*/ 650278 h 1079835"/>
              <a:gd name="connsiteX232" fmla="*/ 7768 w 2068978"/>
              <a:gd name="connsiteY232" fmla="*/ 615988 h 1079835"/>
              <a:gd name="connsiteX233" fmla="*/ 148 w 2068978"/>
              <a:gd name="connsiteY233" fmla="*/ 654088 h 1079835"/>
              <a:gd name="connsiteX0" fmla="*/ 148 w 2068978"/>
              <a:gd name="connsiteY0" fmla="*/ 654088 h 1080426"/>
              <a:gd name="connsiteX1" fmla="*/ 3958 w 2068978"/>
              <a:gd name="connsiteY1" fmla="*/ 593128 h 1080426"/>
              <a:gd name="connsiteX2" fmla="*/ 11578 w 2068978"/>
              <a:gd name="connsiteY2" fmla="*/ 577888 h 1080426"/>
              <a:gd name="connsiteX3" fmla="*/ 30628 w 2068978"/>
              <a:gd name="connsiteY3" fmla="*/ 555028 h 1080426"/>
              <a:gd name="connsiteX4" fmla="*/ 34438 w 2068978"/>
              <a:gd name="connsiteY4" fmla="*/ 535978 h 1080426"/>
              <a:gd name="connsiteX5" fmla="*/ 45868 w 2068978"/>
              <a:gd name="connsiteY5" fmla="*/ 524548 h 1080426"/>
              <a:gd name="connsiteX6" fmla="*/ 53488 w 2068978"/>
              <a:gd name="connsiteY6" fmla="*/ 513118 h 1080426"/>
              <a:gd name="connsiteX7" fmla="*/ 64918 w 2068978"/>
              <a:gd name="connsiteY7" fmla="*/ 497878 h 1080426"/>
              <a:gd name="connsiteX8" fmla="*/ 76348 w 2068978"/>
              <a:gd name="connsiteY8" fmla="*/ 486448 h 1080426"/>
              <a:gd name="connsiteX9" fmla="*/ 103018 w 2068978"/>
              <a:gd name="connsiteY9" fmla="*/ 452158 h 1080426"/>
              <a:gd name="connsiteX10" fmla="*/ 110638 w 2068978"/>
              <a:gd name="connsiteY10" fmla="*/ 440728 h 1080426"/>
              <a:gd name="connsiteX11" fmla="*/ 129688 w 2068978"/>
              <a:gd name="connsiteY11" fmla="*/ 433108 h 1080426"/>
              <a:gd name="connsiteX12" fmla="*/ 152548 w 2068978"/>
              <a:gd name="connsiteY12" fmla="*/ 410248 h 1080426"/>
              <a:gd name="connsiteX13" fmla="*/ 175408 w 2068978"/>
              <a:gd name="connsiteY13" fmla="*/ 398818 h 1080426"/>
              <a:gd name="connsiteX14" fmla="*/ 198268 w 2068978"/>
              <a:gd name="connsiteY14" fmla="*/ 379768 h 1080426"/>
              <a:gd name="connsiteX15" fmla="*/ 213508 w 2068978"/>
              <a:gd name="connsiteY15" fmla="*/ 375958 h 1080426"/>
              <a:gd name="connsiteX16" fmla="*/ 224938 w 2068978"/>
              <a:gd name="connsiteY16" fmla="*/ 368338 h 1080426"/>
              <a:gd name="connsiteX17" fmla="*/ 236368 w 2068978"/>
              <a:gd name="connsiteY17" fmla="*/ 364528 h 1080426"/>
              <a:gd name="connsiteX18" fmla="*/ 259228 w 2068978"/>
              <a:gd name="connsiteY18" fmla="*/ 349288 h 1080426"/>
              <a:gd name="connsiteX19" fmla="*/ 293518 w 2068978"/>
              <a:gd name="connsiteY19" fmla="*/ 341668 h 1080426"/>
              <a:gd name="connsiteX20" fmla="*/ 304948 w 2068978"/>
              <a:gd name="connsiteY20" fmla="*/ 337858 h 1080426"/>
              <a:gd name="connsiteX21" fmla="*/ 434488 w 2068978"/>
              <a:gd name="connsiteY21" fmla="*/ 341668 h 1080426"/>
              <a:gd name="connsiteX22" fmla="*/ 445918 w 2068978"/>
              <a:gd name="connsiteY22" fmla="*/ 349288 h 1080426"/>
              <a:gd name="connsiteX23" fmla="*/ 468778 w 2068978"/>
              <a:gd name="connsiteY23" fmla="*/ 356908 h 1080426"/>
              <a:gd name="connsiteX24" fmla="*/ 499258 w 2068978"/>
              <a:gd name="connsiteY24" fmla="*/ 375958 h 1080426"/>
              <a:gd name="connsiteX25" fmla="*/ 522118 w 2068978"/>
              <a:gd name="connsiteY25" fmla="*/ 391198 h 1080426"/>
              <a:gd name="connsiteX26" fmla="*/ 533548 w 2068978"/>
              <a:gd name="connsiteY26" fmla="*/ 398818 h 1080426"/>
              <a:gd name="connsiteX27" fmla="*/ 560218 w 2068978"/>
              <a:gd name="connsiteY27" fmla="*/ 417868 h 1080426"/>
              <a:gd name="connsiteX28" fmla="*/ 583078 w 2068978"/>
              <a:gd name="connsiteY28" fmla="*/ 433108 h 1080426"/>
              <a:gd name="connsiteX29" fmla="*/ 590698 w 2068978"/>
              <a:gd name="connsiteY29" fmla="*/ 444538 h 1080426"/>
              <a:gd name="connsiteX30" fmla="*/ 602128 w 2068978"/>
              <a:gd name="connsiteY30" fmla="*/ 455968 h 1080426"/>
              <a:gd name="connsiteX31" fmla="*/ 613558 w 2068978"/>
              <a:gd name="connsiteY31" fmla="*/ 478828 h 1080426"/>
              <a:gd name="connsiteX32" fmla="*/ 617368 w 2068978"/>
              <a:gd name="connsiteY32" fmla="*/ 490258 h 1080426"/>
              <a:gd name="connsiteX33" fmla="*/ 624988 w 2068978"/>
              <a:gd name="connsiteY33" fmla="*/ 501688 h 1080426"/>
              <a:gd name="connsiteX34" fmla="*/ 632608 w 2068978"/>
              <a:gd name="connsiteY34" fmla="*/ 516928 h 1080426"/>
              <a:gd name="connsiteX35" fmla="*/ 655468 w 2068978"/>
              <a:gd name="connsiteY35" fmla="*/ 539788 h 1080426"/>
              <a:gd name="connsiteX36" fmla="*/ 682138 w 2068978"/>
              <a:gd name="connsiteY36" fmla="*/ 577888 h 1080426"/>
              <a:gd name="connsiteX37" fmla="*/ 689758 w 2068978"/>
              <a:gd name="connsiteY37" fmla="*/ 589318 h 1080426"/>
              <a:gd name="connsiteX38" fmla="*/ 704998 w 2068978"/>
              <a:gd name="connsiteY38" fmla="*/ 627418 h 1080426"/>
              <a:gd name="connsiteX39" fmla="*/ 708808 w 2068978"/>
              <a:gd name="connsiteY39" fmla="*/ 642658 h 1080426"/>
              <a:gd name="connsiteX40" fmla="*/ 727858 w 2068978"/>
              <a:gd name="connsiteY40" fmla="*/ 673138 h 1080426"/>
              <a:gd name="connsiteX41" fmla="*/ 735478 w 2068978"/>
              <a:gd name="connsiteY41" fmla="*/ 699808 h 1080426"/>
              <a:gd name="connsiteX42" fmla="*/ 743098 w 2068978"/>
              <a:gd name="connsiteY42" fmla="*/ 711238 h 1080426"/>
              <a:gd name="connsiteX43" fmla="*/ 758338 w 2068978"/>
              <a:gd name="connsiteY43" fmla="*/ 734098 h 1080426"/>
              <a:gd name="connsiteX44" fmla="*/ 765958 w 2068978"/>
              <a:gd name="connsiteY44" fmla="*/ 745528 h 1080426"/>
              <a:gd name="connsiteX45" fmla="*/ 788818 w 2068978"/>
              <a:gd name="connsiteY45" fmla="*/ 764578 h 1080426"/>
              <a:gd name="connsiteX46" fmla="*/ 796438 w 2068978"/>
              <a:gd name="connsiteY46" fmla="*/ 776008 h 1080426"/>
              <a:gd name="connsiteX47" fmla="*/ 823108 w 2068978"/>
              <a:gd name="connsiteY47" fmla="*/ 783628 h 1080426"/>
              <a:gd name="connsiteX48" fmla="*/ 887878 w 2068978"/>
              <a:gd name="connsiteY48" fmla="*/ 779818 h 1080426"/>
              <a:gd name="connsiteX49" fmla="*/ 1063138 w 2068978"/>
              <a:gd name="connsiteY49" fmla="*/ 764578 h 1080426"/>
              <a:gd name="connsiteX50" fmla="*/ 1226968 w 2068978"/>
              <a:gd name="connsiteY50" fmla="*/ 770293 h 1080426"/>
              <a:gd name="connsiteX51" fmla="*/ 1322218 w 2068978"/>
              <a:gd name="connsiteY51" fmla="*/ 795058 h 1080426"/>
              <a:gd name="connsiteX52" fmla="*/ 1333648 w 2068978"/>
              <a:gd name="connsiteY52" fmla="*/ 798868 h 1080426"/>
              <a:gd name="connsiteX53" fmla="*/ 1371748 w 2068978"/>
              <a:gd name="connsiteY53" fmla="*/ 802678 h 1080426"/>
              <a:gd name="connsiteX54" fmla="*/ 1394608 w 2068978"/>
              <a:gd name="connsiteY54" fmla="*/ 810298 h 1080426"/>
              <a:gd name="connsiteX55" fmla="*/ 1413658 w 2068978"/>
              <a:gd name="connsiteY55" fmla="*/ 814108 h 1080426"/>
              <a:gd name="connsiteX56" fmla="*/ 1425088 w 2068978"/>
              <a:gd name="connsiteY56" fmla="*/ 821728 h 1080426"/>
              <a:gd name="connsiteX57" fmla="*/ 1474618 w 2068978"/>
              <a:gd name="connsiteY57" fmla="*/ 833158 h 1080426"/>
              <a:gd name="connsiteX58" fmla="*/ 1516528 w 2068978"/>
              <a:gd name="connsiteY58" fmla="*/ 840778 h 1080426"/>
              <a:gd name="connsiteX59" fmla="*/ 1527958 w 2068978"/>
              <a:gd name="connsiteY59" fmla="*/ 844588 h 1080426"/>
              <a:gd name="connsiteX60" fmla="*/ 1550818 w 2068978"/>
              <a:gd name="connsiteY60" fmla="*/ 848398 h 1080426"/>
              <a:gd name="connsiteX61" fmla="*/ 1566058 w 2068978"/>
              <a:gd name="connsiteY61" fmla="*/ 852208 h 1080426"/>
              <a:gd name="connsiteX62" fmla="*/ 1585108 w 2068978"/>
              <a:gd name="connsiteY62" fmla="*/ 848398 h 1080426"/>
              <a:gd name="connsiteX63" fmla="*/ 1581298 w 2068978"/>
              <a:gd name="connsiteY63" fmla="*/ 833158 h 1080426"/>
              <a:gd name="connsiteX64" fmla="*/ 1554628 w 2068978"/>
              <a:gd name="connsiteY64" fmla="*/ 787438 h 1080426"/>
              <a:gd name="connsiteX65" fmla="*/ 1547008 w 2068978"/>
              <a:gd name="connsiteY65" fmla="*/ 776008 h 1080426"/>
              <a:gd name="connsiteX66" fmla="*/ 1535578 w 2068978"/>
              <a:gd name="connsiteY66" fmla="*/ 772198 h 1080426"/>
              <a:gd name="connsiteX67" fmla="*/ 1516528 w 2068978"/>
              <a:gd name="connsiteY67" fmla="*/ 737908 h 1080426"/>
              <a:gd name="connsiteX68" fmla="*/ 1505098 w 2068978"/>
              <a:gd name="connsiteY68" fmla="*/ 730288 h 1080426"/>
              <a:gd name="connsiteX69" fmla="*/ 1508908 w 2068978"/>
              <a:gd name="connsiteY69" fmla="*/ 661708 h 1080426"/>
              <a:gd name="connsiteX70" fmla="*/ 1531768 w 2068978"/>
              <a:gd name="connsiteY70" fmla="*/ 646468 h 1080426"/>
              <a:gd name="connsiteX71" fmla="*/ 1543198 w 2068978"/>
              <a:gd name="connsiteY71" fmla="*/ 638848 h 1080426"/>
              <a:gd name="connsiteX72" fmla="*/ 1554628 w 2068978"/>
              <a:gd name="connsiteY72" fmla="*/ 631228 h 1080426"/>
              <a:gd name="connsiteX73" fmla="*/ 1607968 w 2068978"/>
              <a:gd name="connsiteY73" fmla="*/ 619798 h 1080426"/>
              <a:gd name="connsiteX74" fmla="*/ 1623208 w 2068978"/>
              <a:gd name="connsiteY74" fmla="*/ 612178 h 1080426"/>
              <a:gd name="connsiteX75" fmla="*/ 1634638 w 2068978"/>
              <a:gd name="connsiteY75" fmla="*/ 604558 h 1080426"/>
              <a:gd name="connsiteX76" fmla="*/ 1661308 w 2068978"/>
              <a:gd name="connsiteY76" fmla="*/ 596938 h 1080426"/>
              <a:gd name="connsiteX77" fmla="*/ 1672738 w 2068978"/>
              <a:gd name="connsiteY77" fmla="*/ 589318 h 1080426"/>
              <a:gd name="connsiteX78" fmla="*/ 1684168 w 2068978"/>
              <a:gd name="connsiteY78" fmla="*/ 585508 h 1080426"/>
              <a:gd name="connsiteX79" fmla="*/ 1699408 w 2068978"/>
              <a:gd name="connsiteY79" fmla="*/ 577888 h 1080426"/>
              <a:gd name="connsiteX80" fmla="*/ 1710838 w 2068978"/>
              <a:gd name="connsiteY80" fmla="*/ 570268 h 1080426"/>
              <a:gd name="connsiteX81" fmla="*/ 1733698 w 2068978"/>
              <a:gd name="connsiteY81" fmla="*/ 547408 h 1080426"/>
              <a:gd name="connsiteX82" fmla="*/ 1756558 w 2068978"/>
              <a:gd name="connsiteY82" fmla="*/ 528358 h 1080426"/>
              <a:gd name="connsiteX83" fmla="*/ 1779418 w 2068978"/>
              <a:gd name="connsiteY83" fmla="*/ 513118 h 1080426"/>
              <a:gd name="connsiteX84" fmla="*/ 1806088 w 2068978"/>
              <a:gd name="connsiteY84" fmla="*/ 490258 h 1080426"/>
              <a:gd name="connsiteX85" fmla="*/ 1828948 w 2068978"/>
              <a:gd name="connsiteY85" fmla="*/ 475018 h 1080426"/>
              <a:gd name="connsiteX86" fmla="*/ 1840378 w 2068978"/>
              <a:gd name="connsiteY86" fmla="*/ 463588 h 1080426"/>
              <a:gd name="connsiteX87" fmla="*/ 1851808 w 2068978"/>
              <a:gd name="connsiteY87" fmla="*/ 455968 h 1080426"/>
              <a:gd name="connsiteX88" fmla="*/ 1859428 w 2068978"/>
              <a:gd name="connsiteY88" fmla="*/ 440728 h 1080426"/>
              <a:gd name="connsiteX89" fmla="*/ 1870858 w 2068978"/>
              <a:gd name="connsiteY89" fmla="*/ 425488 h 1080426"/>
              <a:gd name="connsiteX90" fmla="*/ 1878478 w 2068978"/>
              <a:gd name="connsiteY90" fmla="*/ 414058 h 1080426"/>
              <a:gd name="connsiteX91" fmla="*/ 1886098 w 2068978"/>
              <a:gd name="connsiteY91" fmla="*/ 391198 h 1080426"/>
              <a:gd name="connsiteX92" fmla="*/ 1882288 w 2068978"/>
              <a:gd name="connsiteY92" fmla="*/ 307378 h 1080426"/>
              <a:gd name="connsiteX93" fmla="*/ 1870858 w 2068978"/>
              <a:gd name="connsiteY93" fmla="*/ 303568 h 1080426"/>
              <a:gd name="connsiteX94" fmla="*/ 1851808 w 2068978"/>
              <a:gd name="connsiteY94" fmla="*/ 284518 h 1080426"/>
              <a:gd name="connsiteX95" fmla="*/ 1844188 w 2068978"/>
              <a:gd name="connsiteY95" fmla="*/ 273088 h 1080426"/>
              <a:gd name="connsiteX96" fmla="*/ 1840378 w 2068978"/>
              <a:gd name="connsiteY96" fmla="*/ 261658 h 1080426"/>
              <a:gd name="connsiteX97" fmla="*/ 1825138 w 2068978"/>
              <a:gd name="connsiteY97" fmla="*/ 246418 h 1080426"/>
              <a:gd name="connsiteX98" fmla="*/ 1813708 w 2068978"/>
              <a:gd name="connsiteY98" fmla="*/ 215938 h 1080426"/>
              <a:gd name="connsiteX99" fmla="*/ 1802278 w 2068978"/>
              <a:gd name="connsiteY99" fmla="*/ 204508 h 1080426"/>
              <a:gd name="connsiteX100" fmla="*/ 1790848 w 2068978"/>
              <a:gd name="connsiteY100" fmla="*/ 189268 h 1080426"/>
              <a:gd name="connsiteX101" fmla="*/ 1783228 w 2068978"/>
              <a:gd name="connsiteY101" fmla="*/ 166408 h 1080426"/>
              <a:gd name="connsiteX102" fmla="*/ 1779418 w 2068978"/>
              <a:gd name="connsiteY102" fmla="*/ 147358 h 1080426"/>
              <a:gd name="connsiteX103" fmla="*/ 1760368 w 2068978"/>
              <a:gd name="connsiteY103" fmla="*/ 116878 h 1080426"/>
              <a:gd name="connsiteX104" fmla="*/ 1752748 w 2068978"/>
              <a:gd name="connsiteY104" fmla="*/ 105448 h 1080426"/>
              <a:gd name="connsiteX105" fmla="*/ 1745128 w 2068978"/>
              <a:gd name="connsiteY105" fmla="*/ 78778 h 1080426"/>
              <a:gd name="connsiteX106" fmla="*/ 1741318 w 2068978"/>
              <a:gd name="connsiteY106" fmla="*/ 67348 h 1080426"/>
              <a:gd name="connsiteX107" fmla="*/ 1729888 w 2068978"/>
              <a:gd name="connsiteY107" fmla="*/ 59728 h 1080426"/>
              <a:gd name="connsiteX108" fmla="*/ 1726078 w 2068978"/>
              <a:gd name="connsiteY108" fmla="*/ 48298 h 1080426"/>
              <a:gd name="connsiteX109" fmla="*/ 1729888 w 2068978"/>
              <a:gd name="connsiteY109" fmla="*/ 2578 h 1080426"/>
              <a:gd name="connsiteX110" fmla="*/ 1764178 w 2068978"/>
              <a:gd name="connsiteY110" fmla="*/ 14008 h 1080426"/>
              <a:gd name="connsiteX111" fmla="*/ 1787038 w 2068978"/>
              <a:gd name="connsiteY111" fmla="*/ 29248 h 1080426"/>
              <a:gd name="connsiteX112" fmla="*/ 1798468 w 2068978"/>
              <a:gd name="connsiteY112" fmla="*/ 36868 h 1080426"/>
              <a:gd name="connsiteX113" fmla="*/ 1809898 w 2068978"/>
              <a:gd name="connsiteY113" fmla="*/ 40678 h 1080426"/>
              <a:gd name="connsiteX114" fmla="*/ 1828948 w 2068978"/>
              <a:gd name="connsiteY114" fmla="*/ 55918 h 1080426"/>
              <a:gd name="connsiteX115" fmla="*/ 1836568 w 2068978"/>
              <a:gd name="connsiteY115" fmla="*/ 67348 h 1080426"/>
              <a:gd name="connsiteX116" fmla="*/ 1847998 w 2068978"/>
              <a:gd name="connsiteY116" fmla="*/ 78778 h 1080426"/>
              <a:gd name="connsiteX117" fmla="*/ 1870858 w 2068978"/>
              <a:gd name="connsiteY117" fmla="*/ 101638 h 1080426"/>
              <a:gd name="connsiteX118" fmla="*/ 1886098 w 2068978"/>
              <a:gd name="connsiteY118" fmla="*/ 120688 h 1080426"/>
              <a:gd name="connsiteX119" fmla="*/ 1889908 w 2068978"/>
              <a:gd name="connsiteY119" fmla="*/ 135928 h 1080426"/>
              <a:gd name="connsiteX120" fmla="*/ 1908958 w 2068978"/>
              <a:gd name="connsiteY120" fmla="*/ 158788 h 1080426"/>
              <a:gd name="connsiteX121" fmla="*/ 1920388 w 2068978"/>
              <a:gd name="connsiteY121" fmla="*/ 166408 h 1080426"/>
              <a:gd name="connsiteX122" fmla="*/ 1924198 w 2068978"/>
              <a:gd name="connsiteY122" fmla="*/ 177838 h 1080426"/>
              <a:gd name="connsiteX123" fmla="*/ 1950868 w 2068978"/>
              <a:gd name="connsiteY123" fmla="*/ 196888 h 1080426"/>
              <a:gd name="connsiteX124" fmla="*/ 1954678 w 2068978"/>
              <a:gd name="connsiteY124" fmla="*/ 227368 h 1080426"/>
              <a:gd name="connsiteX125" fmla="*/ 1977538 w 2068978"/>
              <a:gd name="connsiteY125" fmla="*/ 250228 h 1080426"/>
              <a:gd name="connsiteX126" fmla="*/ 1996588 w 2068978"/>
              <a:gd name="connsiteY126" fmla="*/ 280708 h 1080426"/>
              <a:gd name="connsiteX127" fmla="*/ 2004208 w 2068978"/>
              <a:gd name="connsiteY127" fmla="*/ 307378 h 1080426"/>
              <a:gd name="connsiteX128" fmla="*/ 2008018 w 2068978"/>
              <a:gd name="connsiteY128" fmla="*/ 330238 h 1080426"/>
              <a:gd name="connsiteX129" fmla="*/ 2023258 w 2068978"/>
              <a:gd name="connsiteY129" fmla="*/ 353098 h 1080426"/>
              <a:gd name="connsiteX130" fmla="*/ 2030878 w 2068978"/>
              <a:gd name="connsiteY130" fmla="*/ 364528 h 1080426"/>
              <a:gd name="connsiteX131" fmla="*/ 2038498 w 2068978"/>
              <a:gd name="connsiteY131" fmla="*/ 375958 h 1080426"/>
              <a:gd name="connsiteX132" fmla="*/ 2042308 w 2068978"/>
              <a:gd name="connsiteY132" fmla="*/ 402628 h 1080426"/>
              <a:gd name="connsiteX133" fmla="*/ 2053738 w 2068978"/>
              <a:gd name="connsiteY133" fmla="*/ 414058 h 1080426"/>
              <a:gd name="connsiteX134" fmla="*/ 2065168 w 2068978"/>
              <a:gd name="connsiteY134" fmla="*/ 436918 h 1080426"/>
              <a:gd name="connsiteX135" fmla="*/ 2068978 w 2068978"/>
              <a:gd name="connsiteY135" fmla="*/ 463588 h 1080426"/>
              <a:gd name="connsiteX136" fmla="*/ 2065168 w 2068978"/>
              <a:gd name="connsiteY136" fmla="*/ 486448 h 1080426"/>
              <a:gd name="connsiteX137" fmla="*/ 2057548 w 2068978"/>
              <a:gd name="connsiteY137" fmla="*/ 509308 h 1080426"/>
              <a:gd name="connsiteX138" fmla="*/ 2034688 w 2068978"/>
              <a:gd name="connsiteY138" fmla="*/ 524548 h 1080426"/>
              <a:gd name="connsiteX139" fmla="*/ 2008018 w 2068978"/>
              <a:gd name="connsiteY139" fmla="*/ 528358 h 1080426"/>
              <a:gd name="connsiteX140" fmla="*/ 1992778 w 2068978"/>
              <a:gd name="connsiteY140" fmla="*/ 532168 h 1080426"/>
              <a:gd name="connsiteX141" fmla="*/ 1973728 w 2068978"/>
              <a:gd name="connsiteY141" fmla="*/ 535978 h 1080426"/>
              <a:gd name="connsiteX142" fmla="*/ 1950868 w 2068978"/>
              <a:gd name="connsiteY142" fmla="*/ 547408 h 1080426"/>
              <a:gd name="connsiteX143" fmla="*/ 1939438 w 2068978"/>
              <a:gd name="connsiteY143" fmla="*/ 555028 h 1080426"/>
              <a:gd name="connsiteX144" fmla="*/ 1916578 w 2068978"/>
              <a:gd name="connsiteY144" fmla="*/ 562648 h 1080426"/>
              <a:gd name="connsiteX145" fmla="*/ 1893718 w 2068978"/>
              <a:gd name="connsiteY145" fmla="*/ 581698 h 1080426"/>
              <a:gd name="connsiteX146" fmla="*/ 1870858 w 2068978"/>
              <a:gd name="connsiteY146" fmla="*/ 593128 h 1080426"/>
              <a:gd name="connsiteX147" fmla="*/ 1863238 w 2068978"/>
              <a:gd name="connsiteY147" fmla="*/ 604558 h 1080426"/>
              <a:gd name="connsiteX148" fmla="*/ 1840378 w 2068978"/>
              <a:gd name="connsiteY148" fmla="*/ 612178 h 1080426"/>
              <a:gd name="connsiteX149" fmla="*/ 1828948 w 2068978"/>
              <a:gd name="connsiteY149" fmla="*/ 619798 h 1080426"/>
              <a:gd name="connsiteX150" fmla="*/ 1813708 w 2068978"/>
              <a:gd name="connsiteY150" fmla="*/ 642658 h 1080426"/>
              <a:gd name="connsiteX151" fmla="*/ 1806088 w 2068978"/>
              <a:gd name="connsiteY151" fmla="*/ 654088 h 1080426"/>
              <a:gd name="connsiteX152" fmla="*/ 1783228 w 2068978"/>
              <a:gd name="connsiteY152" fmla="*/ 673138 h 1080426"/>
              <a:gd name="connsiteX153" fmla="*/ 1779418 w 2068978"/>
              <a:gd name="connsiteY153" fmla="*/ 695998 h 1080426"/>
              <a:gd name="connsiteX154" fmla="*/ 1771798 w 2068978"/>
              <a:gd name="connsiteY154" fmla="*/ 707428 h 1080426"/>
              <a:gd name="connsiteX155" fmla="*/ 1787038 w 2068978"/>
              <a:gd name="connsiteY155" fmla="*/ 779818 h 1080426"/>
              <a:gd name="connsiteX156" fmla="*/ 1790848 w 2068978"/>
              <a:gd name="connsiteY156" fmla="*/ 791248 h 1080426"/>
              <a:gd name="connsiteX157" fmla="*/ 1802278 w 2068978"/>
              <a:gd name="connsiteY157" fmla="*/ 798868 h 1080426"/>
              <a:gd name="connsiteX158" fmla="*/ 1828948 w 2068978"/>
              <a:gd name="connsiteY158" fmla="*/ 810298 h 1080426"/>
              <a:gd name="connsiteX159" fmla="*/ 1844188 w 2068978"/>
              <a:gd name="connsiteY159" fmla="*/ 817918 h 1080426"/>
              <a:gd name="connsiteX160" fmla="*/ 1859428 w 2068978"/>
              <a:gd name="connsiteY160" fmla="*/ 821728 h 1080426"/>
              <a:gd name="connsiteX161" fmla="*/ 1901338 w 2068978"/>
              <a:gd name="connsiteY161" fmla="*/ 829348 h 1080426"/>
              <a:gd name="connsiteX162" fmla="*/ 1912768 w 2068978"/>
              <a:gd name="connsiteY162" fmla="*/ 836968 h 1080426"/>
              <a:gd name="connsiteX163" fmla="*/ 1924198 w 2068978"/>
              <a:gd name="connsiteY163" fmla="*/ 840778 h 1080426"/>
              <a:gd name="connsiteX164" fmla="*/ 1943248 w 2068978"/>
              <a:gd name="connsiteY164" fmla="*/ 856018 h 1080426"/>
              <a:gd name="connsiteX165" fmla="*/ 1954678 w 2068978"/>
              <a:gd name="connsiteY165" fmla="*/ 878878 h 1080426"/>
              <a:gd name="connsiteX166" fmla="*/ 1958488 w 2068978"/>
              <a:gd name="connsiteY166" fmla="*/ 890308 h 1080426"/>
              <a:gd name="connsiteX167" fmla="*/ 1962298 w 2068978"/>
              <a:gd name="connsiteY167" fmla="*/ 916978 h 1080426"/>
              <a:gd name="connsiteX168" fmla="*/ 1969918 w 2068978"/>
              <a:gd name="connsiteY168" fmla="*/ 928408 h 1080426"/>
              <a:gd name="connsiteX169" fmla="*/ 1966108 w 2068978"/>
              <a:gd name="connsiteY169" fmla="*/ 1019848 h 1080426"/>
              <a:gd name="connsiteX170" fmla="*/ 1943248 w 2068978"/>
              <a:gd name="connsiteY170" fmla="*/ 1027468 h 1080426"/>
              <a:gd name="connsiteX171" fmla="*/ 1931818 w 2068978"/>
              <a:gd name="connsiteY171" fmla="*/ 1031278 h 1080426"/>
              <a:gd name="connsiteX172" fmla="*/ 1882288 w 2068978"/>
              <a:gd name="connsiteY172" fmla="*/ 1046518 h 1080426"/>
              <a:gd name="connsiteX173" fmla="*/ 1870858 w 2068978"/>
              <a:gd name="connsiteY173" fmla="*/ 1050328 h 1080426"/>
              <a:gd name="connsiteX174" fmla="*/ 1828948 w 2068978"/>
              <a:gd name="connsiteY174" fmla="*/ 1054138 h 1080426"/>
              <a:gd name="connsiteX175" fmla="*/ 1764178 w 2068978"/>
              <a:gd name="connsiteY175" fmla="*/ 1061758 h 1080426"/>
              <a:gd name="connsiteX176" fmla="*/ 1752748 w 2068978"/>
              <a:gd name="connsiteY176" fmla="*/ 1069378 h 1080426"/>
              <a:gd name="connsiteX177" fmla="*/ 1714648 w 2068978"/>
              <a:gd name="connsiteY177" fmla="*/ 1076998 h 1080426"/>
              <a:gd name="connsiteX178" fmla="*/ 1672738 w 2068978"/>
              <a:gd name="connsiteY178" fmla="*/ 1078903 h 1080426"/>
              <a:gd name="connsiteX179" fmla="*/ 1379368 w 2068978"/>
              <a:gd name="connsiteY179" fmla="*/ 1071283 h 1080426"/>
              <a:gd name="connsiteX180" fmla="*/ 1352698 w 2068978"/>
              <a:gd name="connsiteY180" fmla="*/ 1071283 h 1080426"/>
              <a:gd name="connsiteX181" fmla="*/ 1295548 w 2068978"/>
              <a:gd name="connsiteY181" fmla="*/ 1073188 h 1080426"/>
              <a:gd name="connsiteX182" fmla="*/ 1230778 w 2068978"/>
              <a:gd name="connsiteY182" fmla="*/ 1067473 h 1080426"/>
              <a:gd name="connsiteX183" fmla="*/ 1219348 w 2068978"/>
              <a:gd name="connsiteY183" fmla="*/ 1067473 h 1080426"/>
              <a:gd name="connsiteX184" fmla="*/ 1188868 w 2068978"/>
              <a:gd name="connsiteY184" fmla="*/ 1069378 h 1080426"/>
              <a:gd name="connsiteX185" fmla="*/ 1169818 w 2068978"/>
              <a:gd name="connsiteY185" fmla="*/ 1059853 h 1080426"/>
              <a:gd name="connsiteX186" fmla="*/ 1150768 w 2068978"/>
              <a:gd name="connsiteY186" fmla="*/ 1061758 h 1080426"/>
              <a:gd name="connsiteX187" fmla="*/ 952648 w 2068978"/>
              <a:gd name="connsiteY187" fmla="*/ 1044613 h 1080426"/>
              <a:gd name="connsiteX188" fmla="*/ 937408 w 2068978"/>
              <a:gd name="connsiteY188" fmla="*/ 1031278 h 1080426"/>
              <a:gd name="connsiteX189" fmla="*/ 925978 w 2068978"/>
              <a:gd name="connsiteY189" fmla="*/ 1038898 h 1080426"/>
              <a:gd name="connsiteX190" fmla="*/ 899308 w 2068978"/>
              <a:gd name="connsiteY190" fmla="*/ 1031278 h 1080426"/>
              <a:gd name="connsiteX191" fmla="*/ 887878 w 2068978"/>
              <a:gd name="connsiteY191" fmla="*/ 1035088 h 1080426"/>
              <a:gd name="connsiteX192" fmla="*/ 868828 w 2068978"/>
              <a:gd name="connsiteY192" fmla="*/ 1031278 h 1080426"/>
              <a:gd name="connsiteX193" fmla="*/ 838348 w 2068978"/>
              <a:gd name="connsiteY193" fmla="*/ 1023658 h 1080426"/>
              <a:gd name="connsiteX194" fmla="*/ 811678 w 2068978"/>
              <a:gd name="connsiteY194" fmla="*/ 1019848 h 1080426"/>
              <a:gd name="connsiteX195" fmla="*/ 781198 w 2068978"/>
              <a:gd name="connsiteY195" fmla="*/ 1012228 h 1080426"/>
              <a:gd name="connsiteX196" fmla="*/ 773578 w 2068978"/>
              <a:gd name="connsiteY196" fmla="*/ 1000798 h 1080426"/>
              <a:gd name="connsiteX197" fmla="*/ 762148 w 2068978"/>
              <a:gd name="connsiteY197" fmla="*/ 996988 h 1080426"/>
              <a:gd name="connsiteX198" fmla="*/ 727858 w 2068978"/>
              <a:gd name="connsiteY198" fmla="*/ 993178 h 1080426"/>
              <a:gd name="connsiteX199" fmla="*/ 701188 w 2068978"/>
              <a:gd name="connsiteY199" fmla="*/ 977938 h 1080426"/>
              <a:gd name="connsiteX200" fmla="*/ 685948 w 2068978"/>
              <a:gd name="connsiteY200" fmla="*/ 974128 h 1080426"/>
              <a:gd name="connsiteX201" fmla="*/ 644038 w 2068978"/>
              <a:gd name="connsiteY201" fmla="*/ 966508 h 1080426"/>
              <a:gd name="connsiteX202" fmla="*/ 632608 w 2068978"/>
              <a:gd name="connsiteY202" fmla="*/ 962698 h 1080426"/>
              <a:gd name="connsiteX203" fmla="*/ 602128 w 2068978"/>
              <a:gd name="connsiteY203" fmla="*/ 955078 h 1080426"/>
              <a:gd name="connsiteX204" fmla="*/ 590698 w 2068978"/>
              <a:gd name="connsiteY204" fmla="*/ 947458 h 1080426"/>
              <a:gd name="connsiteX205" fmla="*/ 564028 w 2068978"/>
              <a:gd name="connsiteY205" fmla="*/ 943648 h 1080426"/>
              <a:gd name="connsiteX206" fmla="*/ 529738 w 2068978"/>
              <a:gd name="connsiteY206" fmla="*/ 928408 h 1080426"/>
              <a:gd name="connsiteX207" fmla="*/ 499258 w 2068978"/>
              <a:gd name="connsiteY207" fmla="*/ 916978 h 1080426"/>
              <a:gd name="connsiteX208" fmla="*/ 487828 w 2068978"/>
              <a:gd name="connsiteY208" fmla="*/ 905548 h 1080426"/>
              <a:gd name="connsiteX209" fmla="*/ 472588 w 2068978"/>
              <a:gd name="connsiteY209" fmla="*/ 901738 h 1080426"/>
              <a:gd name="connsiteX210" fmla="*/ 461158 w 2068978"/>
              <a:gd name="connsiteY210" fmla="*/ 897928 h 1080426"/>
              <a:gd name="connsiteX211" fmla="*/ 419248 w 2068978"/>
              <a:gd name="connsiteY211" fmla="*/ 886498 h 1080426"/>
              <a:gd name="connsiteX212" fmla="*/ 392578 w 2068978"/>
              <a:gd name="connsiteY212" fmla="*/ 878878 h 1080426"/>
              <a:gd name="connsiteX213" fmla="*/ 365908 w 2068978"/>
              <a:gd name="connsiteY213" fmla="*/ 871258 h 1080426"/>
              <a:gd name="connsiteX214" fmla="*/ 354478 w 2068978"/>
              <a:gd name="connsiteY214" fmla="*/ 863638 h 1080426"/>
              <a:gd name="connsiteX215" fmla="*/ 331618 w 2068978"/>
              <a:gd name="connsiteY215" fmla="*/ 856018 h 1080426"/>
              <a:gd name="connsiteX216" fmla="*/ 274468 w 2068978"/>
              <a:gd name="connsiteY216" fmla="*/ 835063 h 1080426"/>
              <a:gd name="connsiteX217" fmla="*/ 257323 w 2068978"/>
              <a:gd name="connsiteY217" fmla="*/ 827443 h 1080426"/>
              <a:gd name="connsiteX218" fmla="*/ 247798 w 2068978"/>
              <a:gd name="connsiteY218" fmla="*/ 816013 h 1080426"/>
              <a:gd name="connsiteX219" fmla="*/ 236368 w 2068978"/>
              <a:gd name="connsiteY219" fmla="*/ 808393 h 1080426"/>
              <a:gd name="connsiteX220" fmla="*/ 211603 w 2068978"/>
              <a:gd name="connsiteY220" fmla="*/ 798868 h 1080426"/>
              <a:gd name="connsiteX221" fmla="*/ 194458 w 2068978"/>
              <a:gd name="connsiteY221" fmla="*/ 793153 h 1080426"/>
              <a:gd name="connsiteX222" fmla="*/ 171598 w 2068978"/>
              <a:gd name="connsiteY222" fmla="*/ 779818 h 1080426"/>
              <a:gd name="connsiteX223" fmla="*/ 148738 w 2068978"/>
              <a:gd name="connsiteY223" fmla="*/ 770293 h 1080426"/>
              <a:gd name="connsiteX224" fmla="*/ 135403 w 2068978"/>
              <a:gd name="connsiteY224" fmla="*/ 764578 h 1080426"/>
              <a:gd name="connsiteX225" fmla="*/ 125878 w 2068978"/>
              <a:gd name="connsiteY225" fmla="*/ 756958 h 1080426"/>
              <a:gd name="connsiteX226" fmla="*/ 103018 w 2068978"/>
              <a:gd name="connsiteY226" fmla="*/ 737908 h 1080426"/>
              <a:gd name="connsiteX227" fmla="*/ 80158 w 2068978"/>
              <a:gd name="connsiteY227" fmla="*/ 715048 h 1080426"/>
              <a:gd name="connsiteX228" fmla="*/ 57298 w 2068978"/>
              <a:gd name="connsiteY228" fmla="*/ 699808 h 1080426"/>
              <a:gd name="connsiteX229" fmla="*/ 34438 w 2068978"/>
              <a:gd name="connsiteY229" fmla="*/ 684568 h 1080426"/>
              <a:gd name="connsiteX230" fmla="*/ 26818 w 2068978"/>
              <a:gd name="connsiteY230" fmla="*/ 673138 h 1080426"/>
              <a:gd name="connsiteX231" fmla="*/ 15388 w 2068978"/>
              <a:gd name="connsiteY231" fmla="*/ 650278 h 1080426"/>
              <a:gd name="connsiteX232" fmla="*/ 7768 w 2068978"/>
              <a:gd name="connsiteY232" fmla="*/ 615988 h 1080426"/>
              <a:gd name="connsiteX233" fmla="*/ 148 w 2068978"/>
              <a:gd name="connsiteY233" fmla="*/ 654088 h 1080426"/>
              <a:gd name="connsiteX0" fmla="*/ 148 w 2068978"/>
              <a:gd name="connsiteY0" fmla="*/ 654088 h 1080426"/>
              <a:gd name="connsiteX1" fmla="*/ 3958 w 2068978"/>
              <a:gd name="connsiteY1" fmla="*/ 593128 h 1080426"/>
              <a:gd name="connsiteX2" fmla="*/ 11578 w 2068978"/>
              <a:gd name="connsiteY2" fmla="*/ 577888 h 1080426"/>
              <a:gd name="connsiteX3" fmla="*/ 30628 w 2068978"/>
              <a:gd name="connsiteY3" fmla="*/ 555028 h 1080426"/>
              <a:gd name="connsiteX4" fmla="*/ 34438 w 2068978"/>
              <a:gd name="connsiteY4" fmla="*/ 535978 h 1080426"/>
              <a:gd name="connsiteX5" fmla="*/ 45868 w 2068978"/>
              <a:gd name="connsiteY5" fmla="*/ 524548 h 1080426"/>
              <a:gd name="connsiteX6" fmla="*/ 53488 w 2068978"/>
              <a:gd name="connsiteY6" fmla="*/ 513118 h 1080426"/>
              <a:gd name="connsiteX7" fmla="*/ 64918 w 2068978"/>
              <a:gd name="connsiteY7" fmla="*/ 497878 h 1080426"/>
              <a:gd name="connsiteX8" fmla="*/ 76348 w 2068978"/>
              <a:gd name="connsiteY8" fmla="*/ 486448 h 1080426"/>
              <a:gd name="connsiteX9" fmla="*/ 103018 w 2068978"/>
              <a:gd name="connsiteY9" fmla="*/ 452158 h 1080426"/>
              <a:gd name="connsiteX10" fmla="*/ 110638 w 2068978"/>
              <a:gd name="connsiteY10" fmla="*/ 440728 h 1080426"/>
              <a:gd name="connsiteX11" fmla="*/ 129688 w 2068978"/>
              <a:gd name="connsiteY11" fmla="*/ 433108 h 1080426"/>
              <a:gd name="connsiteX12" fmla="*/ 152548 w 2068978"/>
              <a:gd name="connsiteY12" fmla="*/ 410248 h 1080426"/>
              <a:gd name="connsiteX13" fmla="*/ 175408 w 2068978"/>
              <a:gd name="connsiteY13" fmla="*/ 398818 h 1080426"/>
              <a:gd name="connsiteX14" fmla="*/ 198268 w 2068978"/>
              <a:gd name="connsiteY14" fmla="*/ 379768 h 1080426"/>
              <a:gd name="connsiteX15" fmla="*/ 213508 w 2068978"/>
              <a:gd name="connsiteY15" fmla="*/ 375958 h 1080426"/>
              <a:gd name="connsiteX16" fmla="*/ 224938 w 2068978"/>
              <a:gd name="connsiteY16" fmla="*/ 368338 h 1080426"/>
              <a:gd name="connsiteX17" fmla="*/ 236368 w 2068978"/>
              <a:gd name="connsiteY17" fmla="*/ 364528 h 1080426"/>
              <a:gd name="connsiteX18" fmla="*/ 259228 w 2068978"/>
              <a:gd name="connsiteY18" fmla="*/ 349288 h 1080426"/>
              <a:gd name="connsiteX19" fmla="*/ 293518 w 2068978"/>
              <a:gd name="connsiteY19" fmla="*/ 341668 h 1080426"/>
              <a:gd name="connsiteX20" fmla="*/ 304948 w 2068978"/>
              <a:gd name="connsiteY20" fmla="*/ 337858 h 1080426"/>
              <a:gd name="connsiteX21" fmla="*/ 434488 w 2068978"/>
              <a:gd name="connsiteY21" fmla="*/ 341668 h 1080426"/>
              <a:gd name="connsiteX22" fmla="*/ 445918 w 2068978"/>
              <a:gd name="connsiteY22" fmla="*/ 349288 h 1080426"/>
              <a:gd name="connsiteX23" fmla="*/ 468778 w 2068978"/>
              <a:gd name="connsiteY23" fmla="*/ 356908 h 1080426"/>
              <a:gd name="connsiteX24" fmla="*/ 499258 w 2068978"/>
              <a:gd name="connsiteY24" fmla="*/ 375958 h 1080426"/>
              <a:gd name="connsiteX25" fmla="*/ 522118 w 2068978"/>
              <a:gd name="connsiteY25" fmla="*/ 391198 h 1080426"/>
              <a:gd name="connsiteX26" fmla="*/ 533548 w 2068978"/>
              <a:gd name="connsiteY26" fmla="*/ 398818 h 1080426"/>
              <a:gd name="connsiteX27" fmla="*/ 560218 w 2068978"/>
              <a:gd name="connsiteY27" fmla="*/ 417868 h 1080426"/>
              <a:gd name="connsiteX28" fmla="*/ 583078 w 2068978"/>
              <a:gd name="connsiteY28" fmla="*/ 433108 h 1080426"/>
              <a:gd name="connsiteX29" fmla="*/ 590698 w 2068978"/>
              <a:gd name="connsiteY29" fmla="*/ 444538 h 1080426"/>
              <a:gd name="connsiteX30" fmla="*/ 602128 w 2068978"/>
              <a:gd name="connsiteY30" fmla="*/ 455968 h 1080426"/>
              <a:gd name="connsiteX31" fmla="*/ 613558 w 2068978"/>
              <a:gd name="connsiteY31" fmla="*/ 478828 h 1080426"/>
              <a:gd name="connsiteX32" fmla="*/ 617368 w 2068978"/>
              <a:gd name="connsiteY32" fmla="*/ 490258 h 1080426"/>
              <a:gd name="connsiteX33" fmla="*/ 624988 w 2068978"/>
              <a:gd name="connsiteY33" fmla="*/ 501688 h 1080426"/>
              <a:gd name="connsiteX34" fmla="*/ 632608 w 2068978"/>
              <a:gd name="connsiteY34" fmla="*/ 516928 h 1080426"/>
              <a:gd name="connsiteX35" fmla="*/ 655468 w 2068978"/>
              <a:gd name="connsiteY35" fmla="*/ 539788 h 1080426"/>
              <a:gd name="connsiteX36" fmla="*/ 682138 w 2068978"/>
              <a:gd name="connsiteY36" fmla="*/ 577888 h 1080426"/>
              <a:gd name="connsiteX37" fmla="*/ 689758 w 2068978"/>
              <a:gd name="connsiteY37" fmla="*/ 589318 h 1080426"/>
              <a:gd name="connsiteX38" fmla="*/ 704998 w 2068978"/>
              <a:gd name="connsiteY38" fmla="*/ 627418 h 1080426"/>
              <a:gd name="connsiteX39" fmla="*/ 708808 w 2068978"/>
              <a:gd name="connsiteY39" fmla="*/ 642658 h 1080426"/>
              <a:gd name="connsiteX40" fmla="*/ 727858 w 2068978"/>
              <a:gd name="connsiteY40" fmla="*/ 673138 h 1080426"/>
              <a:gd name="connsiteX41" fmla="*/ 735478 w 2068978"/>
              <a:gd name="connsiteY41" fmla="*/ 699808 h 1080426"/>
              <a:gd name="connsiteX42" fmla="*/ 743098 w 2068978"/>
              <a:gd name="connsiteY42" fmla="*/ 711238 h 1080426"/>
              <a:gd name="connsiteX43" fmla="*/ 758338 w 2068978"/>
              <a:gd name="connsiteY43" fmla="*/ 734098 h 1080426"/>
              <a:gd name="connsiteX44" fmla="*/ 765958 w 2068978"/>
              <a:gd name="connsiteY44" fmla="*/ 745528 h 1080426"/>
              <a:gd name="connsiteX45" fmla="*/ 788818 w 2068978"/>
              <a:gd name="connsiteY45" fmla="*/ 764578 h 1080426"/>
              <a:gd name="connsiteX46" fmla="*/ 796438 w 2068978"/>
              <a:gd name="connsiteY46" fmla="*/ 776008 h 1080426"/>
              <a:gd name="connsiteX47" fmla="*/ 823108 w 2068978"/>
              <a:gd name="connsiteY47" fmla="*/ 783628 h 1080426"/>
              <a:gd name="connsiteX48" fmla="*/ 887878 w 2068978"/>
              <a:gd name="connsiteY48" fmla="*/ 779818 h 1080426"/>
              <a:gd name="connsiteX49" fmla="*/ 1063138 w 2068978"/>
              <a:gd name="connsiteY49" fmla="*/ 764578 h 1080426"/>
              <a:gd name="connsiteX50" fmla="*/ 1226968 w 2068978"/>
              <a:gd name="connsiteY50" fmla="*/ 770293 h 1080426"/>
              <a:gd name="connsiteX51" fmla="*/ 1322218 w 2068978"/>
              <a:gd name="connsiteY51" fmla="*/ 795058 h 1080426"/>
              <a:gd name="connsiteX52" fmla="*/ 1333648 w 2068978"/>
              <a:gd name="connsiteY52" fmla="*/ 798868 h 1080426"/>
              <a:gd name="connsiteX53" fmla="*/ 1371748 w 2068978"/>
              <a:gd name="connsiteY53" fmla="*/ 802678 h 1080426"/>
              <a:gd name="connsiteX54" fmla="*/ 1394608 w 2068978"/>
              <a:gd name="connsiteY54" fmla="*/ 810298 h 1080426"/>
              <a:gd name="connsiteX55" fmla="*/ 1413658 w 2068978"/>
              <a:gd name="connsiteY55" fmla="*/ 814108 h 1080426"/>
              <a:gd name="connsiteX56" fmla="*/ 1425088 w 2068978"/>
              <a:gd name="connsiteY56" fmla="*/ 821728 h 1080426"/>
              <a:gd name="connsiteX57" fmla="*/ 1474618 w 2068978"/>
              <a:gd name="connsiteY57" fmla="*/ 833158 h 1080426"/>
              <a:gd name="connsiteX58" fmla="*/ 1516528 w 2068978"/>
              <a:gd name="connsiteY58" fmla="*/ 840778 h 1080426"/>
              <a:gd name="connsiteX59" fmla="*/ 1527958 w 2068978"/>
              <a:gd name="connsiteY59" fmla="*/ 844588 h 1080426"/>
              <a:gd name="connsiteX60" fmla="*/ 1550818 w 2068978"/>
              <a:gd name="connsiteY60" fmla="*/ 848398 h 1080426"/>
              <a:gd name="connsiteX61" fmla="*/ 1566058 w 2068978"/>
              <a:gd name="connsiteY61" fmla="*/ 852208 h 1080426"/>
              <a:gd name="connsiteX62" fmla="*/ 1585108 w 2068978"/>
              <a:gd name="connsiteY62" fmla="*/ 848398 h 1080426"/>
              <a:gd name="connsiteX63" fmla="*/ 1581298 w 2068978"/>
              <a:gd name="connsiteY63" fmla="*/ 833158 h 1080426"/>
              <a:gd name="connsiteX64" fmla="*/ 1554628 w 2068978"/>
              <a:gd name="connsiteY64" fmla="*/ 787438 h 1080426"/>
              <a:gd name="connsiteX65" fmla="*/ 1547008 w 2068978"/>
              <a:gd name="connsiteY65" fmla="*/ 776008 h 1080426"/>
              <a:gd name="connsiteX66" fmla="*/ 1535578 w 2068978"/>
              <a:gd name="connsiteY66" fmla="*/ 772198 h 1080426"/>
              <a:gd name="connsiteX67" fmla="*/ 1516528 w 2068978"/>
              <a:gd name="connsiteY67" fmla="*/ 737908 h 1080426"/>
              <a:gd name="connsiteX68" fmla="*/ 1505098 w 2068978"/>
              <a:gd name="connsiteY68" fmla="*/ 730288 h 1080426"/>
              <a:gd name="connsiteX69" fmla="*/ 1508908 w 2068978"/>
              <a:gd name="connsiteY69" fmla="*/ 661708 h 1080426"/>
              <a:gd name="connsiteX70" fmla="*/ 1531768 w 2068978"/>
              <a:gd name="connsiteY70" fmla="*/ 646468 h 1080426"/>
              <a:gd name="connsiteX71" fmla="*/ 1543198 w 2068978"/>
              <a:gd name="connsiteY71" fmla="*/ 638848 h 1080426"/>
              <a:gd name="connsiteX72" fmla="*/ 1554628 w 2068978"/>
              <a:gd name="connsiteY72" fmla="*/ 631228 h 1080426"/>
              <a:gd name="connsiteX73" fmla="*/ 1607968 w 2068978"/>
              <a:gd name="connsiteY73" fmla="*/ 619798 h 1080426"/>
              <a:gd name="connsiteX74" fmla="*/ 1623208 w 2068978"/>
              <a:gd name="connsiteY74" fmla="*/ 612178 h 1080426"/>
              <a:gd name="connsiteX75" fmla="*/ 1634638 w 2068978"/>
              <a:gd name="connsiteY75" fmla="*/ 604558 h 1080426"/>
              <a:gd name="connsiteX76" fmla="*/ 1661308 w 2068978"/>
              <a:gd name="connsiteY76" fmla="*/ 596938 h 1080426"/>
              <a:gd name="connsiteX77" fmla="*/ 1672738 w 2068978"/>
              <a:gd name="connsiteY77" fmla="*/ 589318 h 1080426"/>
              <a:gd name="connsiteX78" fmla="*/ 1684168 w 2068978"/>
              <a:gd name="connsiteY78" fmla="*/ 585508 h 1080426"/>
              <a:gd name="connsiteX79" fmla="*/ 1699408 w 2068978"/>
              <a:gd name="connsiteY79" fmla="*/ 577888 h 1080426"/>
              <a:gd name="connsiteX80" fmla="*/ 1710838 w 2068978"/>
              <a:gd name="connsiteY80" fmla="*/ 570268 h 1080426"/>
              <a:gd name="connsiteX81" fmla="*/ 1733698 w 2068978"/>
              <a:gd name="connsiteY81" fmla="*/ 547408 h 1080426"/>
              <a:gd name="connsiteX82" fmla="*/ 1756558 w 2068978"/>
              <a:gd name="connsiteY82" fmla="*/ 528358 h 1080426"/>
              <a:gd name="connsiteX83" fmla="*/ 1779418 w 2068978"/>
              <a:gd name="connsiteY83" fmla="*/ 513118 h 1080426"/>
              <a:gd name="connsiteX84" fmla="*/ 1806088 w 2068978"/>
              <a:gd name="connsiteY84" fmla="*/ 490258 h 1080426"/>
              <a:gd name="connsiteX85" fmla="*/ 1828948 w 2068978"/>
              <a:gd name="connsiteY85" fmla="*/ 475018 h 1080426"/>
              <a:gd name="connsiteX86" fmla="*/ 1840378 w 2068978"/>
              <a:gd name="connsiteY86" fmla="*/ 463588 h 1080426"/>
              <a:gd name="connsiteX87" fmla="*/ 1851808 w 2068978"/>
              <a:gd name="connsiteY87" fmla="*/ 455968 h 1080426"/>
              <a:gd name="connsiteX88" fmla="*/ 1859428 w 2068978"/>
              <a:gd name="connsiteY88" fmla="*/ 440728 h 1080426"/>
              <a:gd name="connsiteX89" fmla="*/ 1870858 w 2068978"/>
              <a:gd name="connsiteY89" fmla="*/ 425488 h 1080426"/>
              <a:gd name="connsiteX90" fmla="*/ 1878478 w 2068978"/>
              <a:gd name="connsiteY90" fmla="*/ 414058 h 1080426"/>
              <a:gd name="connsiteX91" fmla="*/ 1886098 w 2068978"/>
              <a:gd name="connsiteY91" fmla="*/ 391198 h 1080426"/>
              <a:gd name="connsiteX92" fmla="*/ 1882288 w 2068978"/>
              <a:gd name="connsiteY92" fmla="*/ 307378 h 1080426"/>
              <a:gd name="connsiteX93" fmla="*/ 1870858 w 2068978"/>
              <a:gd name="connsiteY93" fmla="*/ 303568 h 1080426"/>
              <a:gd name="connsiteX94" fmla="*/ 1851808 w 2068978"/>
              <a:gd name="connsiteY94" fmla="*/ 284518 h 1080426"/>
              <a:gd name="connsiteX95" fmla="*/ 1844188 w 2068978"/>
              <a:gd name="connsiteY95" fmla="*/ 273088 h 1080426"/>
              <a:gd name="connsiteX96" fmla="*/ 1840378 w 2068978"/>
              <a:gd name="connsiteY96" fmla="*/ 261658 h 1080426"/>
              <a:gd name="connsiteX97" fmla="*/ 1825138 w 2068978"/>
              <a:gd name="connsiteY97" fmla="*/ 246418 h 1080426"/>
              <a:gd name="connsiteX98" fmla="*/ 1813708 w 2068978"/>
              <a:gd name="connsiteY98" fmla="*/ 215938 h 1080426"/>
              <a:gd name="connsiteX99" fmla="*/ 1802278 w 2068978"/>
              <a:gd name="connsiteY99" fmla="*/ 204508 h 1080426"/>
              <a:gd name="connsiteX100" fmla="*/ 1790848 w 2068978"/>
              <a:gd name="connsiteY100" fmla="*/ 189268 h 1080426"/>
              <a:gd name="connsiteX101" fmla="*/ 1783228 w 2068978"/>
              <a:gd name="connsiteY101" fmla="*/ 166408 h 1080426"/>
              <a:gd name="connsiteX102" fmla="*/ 1779418 w 2068978"/>
              <a:gd name="connsiteY102" fmla="*/ 147358 h 1080426"/>
              <a:gd name="connsiteX103" fmla="*/ 1760368 w 2068978"/>
              <a:gd name="connsiteY103" fmla="*/ 116878 h 1080426"/>
              <a:gd name="connsiteX104" fmla="*/ 1752748 w 2068978"/>
              <a:gd name="connsiteY104" fmla="*/ 105448 h 1080426"/>
              <a:gd name="connsiteX105" fmla="*/ 1745128 w 2068978"/>
              <a:gd name="connsiteY105" fmla="*/ 78778 h 1080426"/>
              <a:gd name="connsiteX106" fmla="*/ 1741318 w 2068978"/>
              <a:gd name="connsiteY106" fmla="*/ 67348 h 1080426"/>
              <a:gd name="connsiteX107" fmla="*/ 1729888 w 2068978"/>
              <a:gd name="connsiteY107" fmla="*/ 59728 h 1080426"/>
              <a:gd name="connsiteX108" fmla="*/ 1726078 w 2068978"/>
              <a:gd name="connsiteY108" fmla="*/ 48298 h 1080426"/>
              <a:gd name="connsiteX109" fmla="*/ 1729888 w 2068978"/>
              <a:gd name="connsiteY109" fmla="*/ 2578 h 1080426"/>
              <a:gd name="connsiteX110" fmla="*/ 1764178 w 2068978"/>
              <a:gd name="connsiteY110" fmla="*/ 14008 h 1080426"/>
              <a:gd name="connsiteX111" fmla="*/ 1787038 w 2068978"/>
              <a:gd name="connsiteY111" fmla="*/ 29248 h 1080426"/>
              <a:gd name="connsiteX112" fmla="*/ 1798468 w 2068978"/>
              <a:gd name="connsiteY112" fmla="*/ 36868 h 1080426"/>
              <a:gd name="connsiteX113" fmla="*/ 1809898 w 2068978"/>
              <a:gd name="connsiteY113" fmla="*/ 40678 h 1080426"/>
              <a:gd name="connsiteX114" fmla="*/ 1828948 w 2068978"/>
              <a:gd name="connsiteY114" fmla="*/ 55918 h 1080426"/>
              <a:gd name="connsiteX115" fmla="*/ 1836568 w 2068978"/>
              <a:gd name="connsiteY115" fmla="*/ 67348 h 1080426"/>
              <a:gd name="connsiteX116" fmla="*/ 1847998 w 2068978"/>
              <a:gd name="connsiteY116" fmla="*/ 78778 h 1080426"/>
              <a:gd name="connsiteX117" fmla="*/ 1870858 w 2068978"/>
              <a:gd name="connsiteY117" fmla="*/ 101638 h 1080426"/>
              <a:gd name="connsiteX118" fmla="*/ 1886098 w 2068978"/>
              <a:gd name="connsiteY118" fmla="*/ 120688 h 1080426"/>
              <a:gd name="connsiteX119" fmla="*/ 1889908 w 2068978"/>
              <a:gd name="connsiteY119" fmla="*/ 135928 h 1080426"/>
              <a:gd name="connsiteX120" fmla="*/ 1908958 w 2068978"/>
              <a:gd name="connsiteY120" fmla="*/ 158788 h 1080426"/>
              <a:gd name="connsiteX121" fmla="*/ 1920388 w 2068978"/>
              <a:gd name="connsiteY121" fmla="*/ 166408 h 1080426"/>
              <a:gd name="connsiteX122" fmla="*/ 1924198 w 2068978"/>
              <a:gd name="connsiteY122" fmla="*/ 177838 h 1080426"/>
              <a:gd name="connsiteX123" fmla="*/ 1950868 w 2068978"/>
              <a:gd name="connsiteY123" fmla="*/ 196888 h 1080426"/>
              <a:gd name="connsiteX124" fmla="*/ 1954678 w 2068978"/>
              <a:gd name="connsiteY124" fmla="*/ 227368 h 1080426"/>
              <a:gd name="connsiteX125" fmla="*/ 1977538 w 2068978"/>
              <a:gd name="connsiteY125" fmla="*/ 250228 h 1080426"/>
              <a:gd name="connsiteX126" fmla="*/ 1996588 w 2068978"/>
              <a:gd name="connsiteY126" fmla="*/ 280708 h 1080426"/>
              <a:gd name="connsiteX127" fmla="*/ 2004208 w 2068978"/>
              <a:gd name="connsiteY127" fmla="*/ 307378 h 1080426"/>
              <a:gd name="connsiteX128" fmla="*/ 2008018 w 2068978"/>
              <a:gd name="connsiteY128" fmla="*/ 330238 h 1080426"/>
              <a:gd name="connsiteX129" fmla="*/ 2023258 w 2068978"/>
              <a:gd name="connsiteY129" fmla="*/ 353098 h 1080426"/>
              <a:gd name="connsiteX130" fmla="*/ 2030878 w 2068978"/>
              <a:gd name="connsiteY130" fmla="*/ 364528 h 1080426"/>
              <a:gd name="connsiteX131" fmla="*/ 2038498 w 2068978"/>
              <a:gd name="connsiteY131" fmla="*/ 375958 h 1080426"/>
              <a:gd name="connsiteX132" fmla="*/ 2042308 w 2068978"/>
              <a:gd name="connsiteY132" fmla="*/ 402628 h 1080426"/>
              <a:gd name="connsiteX133" fmla="*/ 2053738 w 2068978"/>
              <a:gd name="connsiteY133" fmla="*/ 414058 h 1080426"/>
              <a:gd name="connsiteX134" fmla="*/ 2065168 w 2068978"/>
              <a:gd name="connsiteY134" fmla="*/ 436918 h 1080426"/>
              <a:gd name="connsiteX135" fmla="*/ 2068978 w 2068978"/>
              <a:gd name="connsiteY135" fmla="*/ 463588 h 1080426"/>
              <a:gd name="connsiteX136" fmla="*/ 2065168 w 2068978"/>
              <a:gd name="connsiteY136" fmla="*/ 486448 h 1080426"/>
              <a:gd name="connsiteX137" fmla="*/ 2057548 w 2068978"/>
              <a:gd name="connsiteY137" fmla="*/ 509308 h 1080426"/>
              <a:gd name="connsiteX138" fmla="*/ 2034688 w 2068978"/>
              <a:gd name="connsiteY138" fmla="*/ 524548 h 1080426"/>
              <a:gd name="connsiteX139" fmla="*/ 2008018 w 2068978"/>
              <a:gd name="connsiteY139" fmla="*/ 528358 h 1080426"/>
              <a:gd name="connsiteX140" fmla="*/ 1992778 w 2068978"/>
              <a:gd name="connsiteY140" fmla="*/ 532168 h 1080426"/>
              <a:gd name="connsiteX141" fmla="*/ 1973728 w 2068978"/>
              <a:gd name="connsiteY141" fmla="*/ 535978 h 1080426"/>
              <a:gd name="connsiteX142" fmla="*/ 1950868 w 2068978"/>
              <a:gd name="connsiteY142" fmla="*/ 547408 h 1080426"/>
              <a:gd name="connsiteX143" fmla="*/ 1939438 w 2068978"/>
              <a:gd name="connsiteY143" fmla="*/ 555028 h 1080426"/>
              <a:gd name="connsiteX144" fmla="*/ 1916578 w 2068978"/>
              <a:gd name="connsiteY144" fmla="*/ 562648 h 1080426"/>
              <a:gd name="connsiteX145" fmla="*/ 1893718 w 2068978"/>
              <a:gd name="connsiteY145" fmla="*/ 581698 h 1080426"/>
              <a:gd name="connsiteX146" fmla="*/ 1870858 w 2068978"/>
              <a:gd name="connsiteY146" fmla="*/ 593128 h 1080426"/>
              <a:gd name="connsiteX147" fmla="*/ 1863238 w 2068978"/>
              <a:gd name="connsiteY147" fmla="*/ 604558 h 1080426"/>
              <a:gd name="connsiteX148" fmla="*/ 1840378 w 2068978"/>
              <a:gd name="connsiteY148" fmla="*/ 612178 h 1080426"/>
              <a:gd name="connsiteX149" fmla="*/ 1828948 w 2068978"/>
              <a:gd name="connsiteY149" fmla="*/ 619798 h 1080426"/>
              <a:gd name="connsiteX150" fmla="*/ 1813708 w 2068978"/>
              <a:gd name="connsiteY150" fmla="*/ 642658 h 1080426"/>
              <a:gd name="connsiteX151" fmla="*/ 1806088 w 2068978"/>
              <a:gd name="connsiteY151" fmla="*/ 654088 h 1080426"/>
              <a:gd name="connsiteX152" fmla="*/ 1783228 w 2068978"/>
              <a:gd name="connsiteY152" fmla="*/ 673138 h 1080426"/>
              <a:gd name="connsiteX153" fmla="*/ 1779418 w 2068978"/>
              <a:gd name="connsiteY153" fmla="*/ 695998 h 1080426"/>
              <a:gd name="connsiteX154" fmla="*/ 1771798 w 2068978"/>
              <a:gd name="connsiteY154" fmla="*/ 707428 h 1080426"/>
              <a:gd name="connsiteX155" fmla="*/ 1787038 w 2068978"/>
              <a:gd name="connsiteY155" fmla="*/ 779818 h 1080426"/>
              <a:gd name="connsiteX156" fmla="*/ 1790848 w 2068978"/>
              <a:gd name="connsiteY156" fmla="*/ 791248 h 1080426"/>
              <a:gd name="connsiteX157" fmla="*/ 1802278 w 2068978"/>
              <a:gd name="connsiteY157" fmla="*/ 798868 h 1080426"/>
              <a:gd name="connsiteX158" fmla="*/ 1828948 w 2068978"/>
              <a:gd name="connsiteY158" fmla="*/ 810298 h 1080426"/>
              <a:gd name="connsiteX159" fmla="*/ 1844188 w 2068978"/>
              <a:gd name="connsiteY159" fmla="*/ 817918 h 1080426"/>
              <a:gd name="connsiteX160" fmla="*/ 1859428 w 2068978"/>
              <a:gd name="connsiteY160" fmla="*/ 821728 h 1080426"/>
              <a:gd name="connsiteX161" fmla="*/ 1901338 w 2068978"/>
              <a:gd name="connsiteY161" fmla="*/ 829348 h 1080426"/>
              <a:gd name="connsiteX162" fmla="*/ 1912768 w 2068978"/>
              <a:gd name="connsiteY162" fmla="*/ 836968 h 1080426"/>
              <a:gd name="connsiteX163" fmla="*/ 1924198 w 2068978"/>
              <a:gd name="connsiteY163" fmla="*/ 840778 h 1080426"/>
              <a:gd name="connsiteX164" fmla="*/ 1943248 w 2068978"/>
              <a:gd name="connsiteY164" fmla="*/ 856018 h 1080426"/>
              <a:gd name="connsiteX165" fmla="*/ 1954678 w 2068978"/>
              <a:gd name="connsiteY165" fmla="*/ 878878 h 1080426"/>
              <a:gd name="connsiteX166" fmla="*/ 1958488 w 2068978"/>
              <a:gd name="connsiteY166" fmla="*/ 890308 h 1080426"/>
              <a:gd name="connsiteX167" fmla="*/ 1962298 w 2068978"/>
              <a:gd name="connsiteY167" fmla="*/ 916978 h 1080426"/>
              <a:gd name="connsiteX168" fmla="*/ 1969918 w 2068978"/>
              <a:gd name="connsiteY168" fmla="*/ 928408 h 1080426"/>
              <a:gd name="connsiteX169" fmla="*/ 1966108 w 2068978"/>
              <a:gd name="connsiteY169" fmla="*/ 1019848 h 1080426"/>
              <a:gd name="connsiteX170" fmla="*/ 1943248 w 2068978"/>
              <a:gd name="connsiteY170" fmla="*/ 1027468 h 1080426"/>
              <a:gd name="connsiteX171" fmla="*/ 1931818 w 2068978"/>
              <a:gd name="connsiteY171" fmla="*/ 1031278 h 1080426"/>
              <a:gd name="connsiteX172" fmla="*/ 1882288 w 2068978"/>
              <a:gd name="connsiteY172" fmla="*/ 1046518 h 1080426"/>
              <a:gd name="connsiteX173" fmla="*/ 1870858 w 2068978"/>
              <a:gd name="connsiteY173" fmla="*/ 1050328 h 1080426"/>
              <a:gd name="connsiteX174" fmla="*/ 1828948 w 2068978"/>
              <a:gd name="connsiteY174" fmla="*/ 1054138 h 1080426"/>
              <a:gd name="connsiteX175" fmla="*/ 1764178 w 2068978"/>
              <a:gd name="connsiteY175" fmla="*/ 1061758 h 1080426"/>
              <a:gd name="connsiteX176" fmla="*/ 1752748 w 2068978"/>
              <a:gd name="connsiteY176" fmla="*/ 1069378 h 1080426"/>
              <a:gd name="connsiteX177" fmla="*/ 1714648 w 2068978"/>
              <a:gd name="connsiteY177" fmla="*/ 1076998 h 1080426"/>
              <a:gd name="connsiteX178" fmla="*/ 1672738 w 2068978"/>
              <a:gd name="connsiteY178" fmla="*/ 1078903 h 1080426"/>
              <a:gd name="connsiteX179" fmla="*/ 1379368 w 2068978"/>
              <a:gd name="connsiteY179" fmla="*/ 1071283 h 1080426"/>
              <a:gd name="connsiteX180" fmla="*/ 1352698 w 2068978"/>
              <a:gd name="connsiteY180" fmla="*/ 1071283 h 1080426"/>
              <a:gd name="connsiteX181" fmla="*/ 1295548 w 2068978"/>
              <a:gd name="connsiteY181" fmla="*/ 1073188 h 1080426"/>
              <a:gd name="connsiteX182" fmla="*/ 1230778 w 2068978"/>
              <a:gd name="connsiteY182" fmla="*/ 1067473 h 1080426"/>
              <a:gd name="connsiteX183" fmla="*/ 1219348 w 2068978"/>
              <a:gd name="connsiteY183" fmla="*/ 1067473 h 1080426"/>
              <a:gd name="connsiteX184" fmla="*/ 1188868 w 2068978"/>
              <a:gd name="connsiteY184" fmla="*/ 1069378 h 1080426"/>
              <a:gd name="connsiteX185" fmla="*/ 1169818 w 2068978"/>
              <a:gd name="connsiteY185" fmla="*/ 1059853 h 1080426"/>
              <a:gd name="connsiteX186" fmla="*/ 1150768 w 2068978"/>
              <a:gd name="connsiteY186" fmla="*/ 1061758 h 1080426"/>
              <a:gd name="connsiteX187" fmla="*/ 952648 w 2068978"/>
              <a:gd name="connsiteY187" fmla="*/ 1044613 h 1080426"/>
              <a:gd name="connsiteX188" fmla="*/ 937408 w 2068978"/>
              <a:gd name="connsiteY188" fmla="*/ 1031278 h 1080426"/>
              <a:gd name="connsiteX189" fmla="*/ 925978 w 2068978"/>
              <a:gd name="connsiteY189" fmla="*/ 1038898 h 1080426"/>
              <a:gd name="connsiteX190" fmla="*/ 899308 w 2068978"/>
              <a:gd name="connsiteY190" fmla="*/ 1031278 h 1080426"/>
              <a:gd name="connsiteX191" fmla="*/ 887878 w 2068978"/>
              <a:gd name="connsiteY191" fmla="*/ 1035088 h 1080426"/>
              <a:gd name="connsiteX192" fmla="*/ 868828 w 2068978"/>
              <a:gd name="connsiteY192" fmla="*/ 1031278 h 1080426"/>
              <a:gd name="connsiteX193" fmla="*/ 838348 w 2068978"/>
              <a:gd name="connsiteY193" fmla="*/ 1023658 h 1080426"/>
              <a:gd name="connsiteX194" fmla="*/ 811678 w 2068978"/>
              <a:gd name="connsiteY194" fmla="*/ 1019848 h 1080426"/>
              <a:gd name="connsiteX195" fmla="*/ 781198 w 2068978"/>
              <a:gd name="connsiteY195" fmla="*/ 1012228 h 1080426"/>
              <a:gd name="connsiteX196" fmla="*/ 773578 w 2068978"/>
              <a:gd name="connsiteY196" fmla="*/ 1000798 h 1080426"/>
              <a:gd name="connsiteX197" fmla="*/ 762148 w 2068978"/>
              <a:gd name="connsiteY197" fmla="*/ 996988 h 1080426"/>
              <a:gd name="connsiteX198" fmla="*/ 727858 w 2068978"/>
              <a:gd name="connsiteY198" fmla="*/ 993178 h 1080426"/>
              <a:gd name="connsiteX199" fmla="*/ 701188 w 2068978"/>
              <a:gd name="connsiteY199" fmla="*/ 977938 h 1080426"/>
              <a:gd name="connsiteX200" fmla="*/ 685948 w 2068978"/>
              <a:gd name="connsiteY200" fmla="*/ 974128 h 1080426"/>
              <a:gd name="connsiteX201" fmla="*/ 644038 w 2068978"/>
              <a:gd name="connsiteY201" fmla="*/ 966508 h 1080426"/>
              <a:gd name="connsiteX202" fmla="*/ 632608 w 2068978"/>
              <a:gd name="connsiteY202" fmla="*/ 962698 h 1080426"/>
              <a:gd name="connsiteX203" fmla="*/ 602128 w 2068978"/>
              <a:gd name="connsiteY203" fmla="*/ 955078 h 1080426"/>
              <a:gd name="connsiteX204" fmla="*/ 590698 w 2068978"/>
              <a:gd name="connsiteY204" fmla="*/ 947458 h 1080426"/>
              <a:gd name="connsiteX205" fmla="*/ 564028 w 2068978"/>
              <a:gd name="connsiteY205" fmla="*/ 943648 h 1080426"/>
              <a:gd name="connsiteX206" fmla="*/ 529738 w 2068978"/>
              <a:gd name="connsiteY206" fmla="*/ 928408 h 1080426"/>
              <a:gd name="connsiteX207" fmla="*/ 499258 w 2068978"/>
              <a:gd name="connsiteY207" fmla="*/ 916978 h 1080426"/>
              <a:gd name="connsiteX208" fmla="*/ 487828 w 2068978"/>
              <a:gd name="connsiteY208" fmla="*/ 905548 h 1080426"/>
              <a:gd name="connsiteX209" fmla="*/ 472588 w 2068978"/>
              <a:gd name="connsiteY209" fmla="*/ 901738 h 1080426"/>
              <a:gd name="connsiteX210" fmla="*/ 461158 w 2068978"/>
              <a:gd name="connsiteY210" fmla="*/ 897928 h 1080426"/>
              <a:gd name="connsiteX211" fmla="*/ 419248 w 2068978"/>
              <a:gd name="connsiteY211" fmla="*/ 886498 h 1080426"/>
              <a:gd name="connsiteX212" fmla="*/ 392578 w 2068978"/>
              <a:gd name="connsiteY212" fmla="*/ 878878 h 1080426"/>
              <a:gd name="connsiteX213" fmla="*/ 365908 w 2068978"/>
              <a:gd name="connsiteY213" fmla="*/ 871258 h 1080426"/>
              <a:gd name="connsiteX214" fmla="*/ 354478 w 2068978"/>
              <a:gd name="connsiteY214" fmla="*/ 863638 h 1080426"/>
              <a:gd name="connsiteX215" fmla="*/ 331618 w 2068978"/>
              <a:gd name="connsiteY215" fmla="*/ 856018 h 1080426"/>
              <a:gd name="connsiteX216" fmla="*/ 274468 w 2068978"/>
              <a:gd name="connsiteY216" fmla="*/ 835063 h 1080426"/>
              <a:gd name="connsiteX217" fmla="*/ 257323 w 2068978"/>
              <a:gd name="connsiteY217" fmla="*/ 827443 h 1080426"/>
              <a:gd name="connsiteX218" fmla="*/ 247798 w 2068978"/>
              <a:gd name="connsiteY218" fmla="*/ 816013 h 1080426"/>
              <a:gd name="connsiteX219" fmla="*/ 236368 w 2068978"/>
              <a:gd name="connsiteY219" fmla="*/ 808393 h 1080426"/>
              <a:gd name="connsiteX220" fmla="*/ 211603 w 2068978"/>
              <a:gd name="connsiteY220" fmla="*/ 798868 h 1080426"/>
              <a:gd name="connsiteX221" fmla="*/ 194458 w 2068978"/>
              <a:gd name="connsiteY221" fmla="*/ 793153 h 1080426"/>
              <a:gd name="connsiteX222" fmla="*/ 171598 w 2068978"/>
              <a:gd name="connsiteY222" fmla="*/ 779818 h 1080426"/>
              <a:gd name="connsiteX223" fmla="*/ 148738 w 2068978"/>
              <a:gd name="connsiteY223" fmla="*/ 770293 h 1080426"/>
              <a:gd name="connsiteX224" fmla="*/ 135403 w 2068978"/>
              <a:gd name="connsiteY224" fmla="*/ 764578 h 1080426"/>
              <a:gd name="connsiteX225" fmla="*/ 125878 w 2068978"/>
              <a:gd name="connsiteY225" fmla="*/ 756958 h 1080426"/>
              <a:gd name="connsiteX226" fmla="*/ 103018 w 2068978"/>
              <a:gd name="connsiteY226" fmla="*/ 737908 h 1080426"/>
              <a:gd name="connsiteX227" fmla="*/ 80158 w 2068978"/>
              <a:gd name="connsiteY227" fmla="*/ 715048 h 1080426"/>
              <a:gd name="connsiteX228" fmla="*/ 57298 w 2068978"/>
              <a:gd name="connsiteY228" fmla="*/ 699808 h 1080426"/>
              <a:gd name="connsiteX229" fmla="*/ 34438 w 2068978"/>
              <a:gd name="connsiteY229" fmla="*/ 684568 h 1080426"/>
              <a:gd name="connsiteX230" fmla="*/ 26818 w 2068978"/>
              <a:gd name="connsiteY230" fmla="*/ 673138 h 1080426"/>
              <a:gd name="connsiteX231" fmla="*/ 15388 w 2068978"/>
              <a:gd name="connsiteY231" fmla="*/ 650278 h 1080426"/>
              <a:gd name="connsiteX232" fmla="*/ 7768 w 2068978"/>
              <a:gd name="connsiteY232" fmla="*/ 615988 h 1080426"/>
              <a:gd name="connsiteX233" fmla="*/ 148 w 2068978"/>
              <a:gd name="connsiteY233" fmla="*/ 654088 h 1080426"/>
              <a:gd name="connsiteX0" fmla="*/ 148 w 2068978"/>
              <a:gd name="connsiteY0" fmla="*/ 654088 h 1079879"/>
              <a:gd name="connsiteX1" fmla="*/ 3958 w 2068978"/>
              <a:gd name="connsiteY1" fmla="*/ 593128 h 1079879"/>
              <a:gd name="connsiteX2" fmla="*/ 11578 w 2068978"/>
              <a:gd name="connsiteY2" fmla="*/ 577888 h 1079879"/>
              <a:gd name="connsiteX3" fmla="*/ 30628 w 2068978"/>
              <a:gd name="connsiteY3" fmla="*/ 555028 h 1079879"/>
              <a:gd name="connsiteX4" fmla="*/ 34438 w 2068978"/>
              <a:gd name="connsiteY4" fmla="*/ 535978 h 1079879"/>
              <a:gd name="connsiteX5" fmla="*/ 45868 w 2068978"/>
              <a:gd name="connsiteY5" fmla="*/ 524548 h 1079879"/>
              <a:gd name="connsiteX6" fmla="*/ 53488 w 2068978"/>
              <a:gd name="connsiteY6" fmla="*/ 513118 h 1079879"/>
              <a:gd name="connsiteX7" fmla="*/ 64918 w 2068978"/>
              <a:gd name="connsiteY7" fmla="*/ 497878 h 1079879"/>
              <a:gd name="connsiteX8" fmla="*/ 76348 w 2068978"/>
              <a:gd name="connsiteY8" fmla="*/ 486448 h 1079879"/>
              <a:gd name="connsiteX9" fmla="*/ 103018 w 2068978"/>
              <a:gd name="connsiteY9" fmla="*/ 452158 h 1079879"/>
              <a:gd name="connsiteX10" fmla="*/ 110638 w 2068978"/>
              <a:gd name="connsiteY10" fmla="*/ 440728 h 1079879"/>
              <a:gd name="connsiteX11" fmla="*/ 129688 w 2068978"/>
              <a:gd name="connsiteY11" fmla="*/ 433108 h 1079879"/>
              <a:gd name="connsiteX12" fmla="*/ 152548 w 2068978"/>
              <a:gd name="connsiteY12" fmla="*/ 410248 h 1079879"/>
              <a:gd name="connsiteX13" fmla="*/ 175408 w 2068978"/>
              <a:gd name="connsiteY13" fmla="*/ 398818 h 1079879"/>
              <a:gd name="connsiteX14" fmla="*/ 198268 w 2068978"/>
              <a:gd name="connsiteY14" fmla="*/ 379768 h 1079879"/>
              <a:gd name="connsiteX15" fmla="*/ 213508 w 2068978"/>
              <a:gd name="connsiteY15" fmla="*/ 375958 h 1079879"/>
              <a:gd name="connsiteX16" fmla="*/ 224938 w 2068978"/>
              <a:gd name="connsiteY16" fmla="*/ 368338 h 1079879"/>
              <a:gd name="connsiteX17" fmla="*/ 236368 w 2068978"/>
              <a:gd name="connsiteY17" fmla="*/ 364528 h 1079879"/>
              <a:gd name="connsiteX18" fmla="*/ 259228 w 2068978"/>
              <a:gd name="connsiteY18" fmla="*/ 349288 h 1079879"/>
              <a:gd name="connsiteX19" fmla="*/ 293518 w 2068978"/>
              <a:gd name="connsiteY19" fmla="*/ 341668 h 1079879"/>
              <a:gd name="connsiteX20" fmla="*/ 304948 w 2068978"/>
              <a:gd name="connsiteY20" fmla="*/ 337858 h 1079879"/>
              <a:gd name="connsiteX21" fmla="*/ 434488 w 2068978"/>
              <a:gd name="connsiteY21" fmla="*/ 341668 h 1079879"/>
              <a:gd name="connsiteX22" fmla="*/ 445918 w 2068978"/>
              <a:gd name="connsiteY22" fmla="*/ 349288 h 1079879"/>
              <a:gd name="connsiteX23" fmla="*/ 468778 w 2068978"/>
              <a:gd name="connsiteY23" fmla="*/ 356908 h 1079879"/>
              <a:gd name="connsiteX24" fmla="*/ 499258 w 2068978"/>
              <a:gd name="connsiteY24" fmla="*/ 375958 h 1079879"/>
              <a:gd name="connsiteX25" fmla="*/ 522118 w 2068978"/>
              <a:gd name="connsiteY25" fmla="*/ 391198 h 1079879"/>
              <a:gd name="connsiteX26" fmla="*/ 533548 w 2068978"/>
              <a:gd name="connsiteY26" fmla="*/ 398818 h 1079879"/>
              <a:gd name="connsiteX27" fmla="*/ 560218 w 2068978"/>
              <a:gd name="connsiteY27" fmla="*/ 417868 h 1079879"/>
              <a:gd name="connsiteX28" fmla="*/ 583078 w 2068978"/>
              <a:gd name="connsiteY28" fmla="*/ 433108 h 1079879"/>
              <a:gd name="connsiteX29" fmla="*/ 590698 w 2068978"/>
              <a:gd name="connsiteY29" fmla="*/ 444538 h 1079879"/>
              <a:gd name="connsiteX30" fmla="*/ 602128 w 2068978"/>
              <a:gd name="connsiteY30" fmla="*/ 455968 h 1079879"/>
              <a:gd name="connsiteX31" fmla="*/ 613558 w 2068978"/>
              <a:gd name="connsiteY31" fmla="*/ 478828 h 1079879"/>
              <a:gd name="connsiteX32" fmla="*/ 617368 w 2068978"/>
              <a:gd name="connsiteY32" fmla="*/ 490258 h 1079879"/>
              <a:gd name="connsiteX33" fmla="*/ 624988 w 2068978"/>
              <a:gd name="connsiteY33" fmla="*/ 501688 h 1079879"/>
              <a:gd name="connsiteX34" fmla="*/ 632608 w 2068978"/>
              <a:gd name="connsiteY34" fmla="*/ 516928 h 1079879"/>
              <a:gd name="connsiteX35" fmla="*/ 655468 w 2068978"/>
              <a:gd name="connsiteY35" fmla="*/ 539788 h 1079879"/>
              <a:gd name="connsiteX36" fmla="*/ 682138 w 2068978"/>
              <a:gd name="connsiteY36" fmla="*/ 577888 h 1079879"/>
              <a:gd name="connsiteX37" fmla="*/ 689758 w 2068978"/>
              <a:gd name="connsiteY37" fmla="*/ 589318 h 1079879"/>
              <a:gd name="connsiteX38" fmla="*/ 704998 w 2068978"/>
              <a:gd name="connsiteY38" fmla="*/ 627418 h 1079879"/>
              <a:gd name="connsiteX39" fmla="*/ 708808 w 2068978"/>
              <a:gd name="connsiteY39" fmla="*/ 642658 h 1079879"/>
              <a:gd name="connsiteX40" fmla="*/ 727858 w 2068978"/>
              <a:gd name="connsiteY40" fmla="*/ 673138 h 1079879"/>
              <a:gd name="connsiteX41" fmla="*/ 735478 w 2068978"/>
              <a:gd name="connsiteY41" fmla="*/ 699808 h 1079879"/>
              <a:gd name="connsiteX42" fmla="*/ 743098 w 2068978"/>
              <a:gd name="connsiteY42" fmla="*/ 711238 h 1079879"/>
              <a:gd name="connsiteX43" fmla="*/ 758338 w 2068978"/>
              <a:gd name="connsiteY43" fmla="*/ 734098 h 1079879"/>
              <a:gd name="connsiteX44" fmla="*/ 765958 w 2068978"/>
              <a:gd name="connsiteY44" fmla="*/ 745528 h 1079879"/>
              <a:gd name="connsiteX45" fmla="*/ 788818 w 2068978"/>
              <a:gd name="connsiteY45" fmla="*/ 764578 h 1079879"/>
              <a:gd name="connsiteX46" fmla="*/ 796438 w 2068978"/>
              <a:gd name="connsiteY46" fmla="*/ 776008 h 1079879"/>
              <a:gd name="connsiteX47" fmla="*/ 823108 w 2068978"/>
              <a:gd name="connsiteY47" fmla="*/ 783628 h 1079879"/>
              <a:gd name="connsiteX48" fmla="*/ 887878 w 2068978"/>
              <a:gd name="connsiteY48" fmla="*/ 779818 h 1079879"/>
              <a:gd name="connsiteX49" fmla="*/ 1063138 w 2068978"/>
              <a:gd name="connsiteY49" fmla="*/ 764578 h 1079879"/>
              <a:gd name="connsiteX50" fmla="*/ 1226968 w 2068978"/>
              <a:gd name="connsiteY50" fmla="*/ 770293 h 1079879"/>
              <a:gd name="connsiteX51" fmla="*/ 1322218 w 2068978"/>
              <a:gd name="connsiteY51" fmla="*/ 795058 h 1079879"/>
              <a:gd name="connsiteX52" fmla="*/ 1333648 w 2068978"/>
              <a:gd name="connsiteY52" fmla="*/ 798868 h 1079879"/>
              <a:gd name="connsiteX53" fmla="*/ 1371748 w 2068978"/>
              <a:gd name="connsiteY53" fmla="*/ 802678 h 1079879"/>
              <a:gd name="connsiteX54" fmla="*/ 1394608 w 2068978"/>
              <a:gd name="connsiteY54" fmla="*/ 810298 h 1079879"/>
              <a:gd name="connsiteX55" fmla="*/ 1413658 w 2068978"/>
              <a:gd name="connsiteY55" fmla="*/ 814108 h 1079879"/>
              <a:gd name="connsiteX56" fmla="*/ 1425088 w 2068978"/>
              <a:gd name="connsiteY56" fmla="*/ 821728 h 1079879"/>
              <a:gd name="connsiteX57" fmla="*/ 1474618 w 2068978"/>
              <a:gd name="connsiteY57" fmla="*/ 833158 h 1079879"/>
              <a:gd name="connsiteX58" fmla="*/ 1516528 w 2068978"/>
              <a:gd name="connsiteY58" fmla="*/ 840778 h 1079879"/>
              <a:gd name="connsiteX59" fmla="*/ 1527958 w 2068978"/>
              <a:gd name="connsiteY59" fmla="*/ 844588 h 1079879"/>
              <a:gd name="connsiteX60" fmla="*/ 1550818 w 2068978"/>
              <a:gd name="connsiteY60" fmla="*/ 848398 h 1079879"/>
              <a:gd name="connsiteX61" fmla="*/ 1566058 w 2068978"/>
              <a:gd name="connsiteY61" fmla="*/ 852208 h 1079879"/>
              <a:gd name="connsiteX62" fmla="*/ 1585108 w 2068978"/>
              <a:gd name="connsiteY62" fmla="*/ 848398 h 1079879"/>
              <a:gd name="connsiteX63" fmla="*/ 1581298 w 2068978"/>
              <a:gd name="connsiteY63" fmla="*/ 833158 h 1079879"/>
              <a:gd name="connsiteX64" fmla="*/ 1554628 w 2068978"/>
              <a:gd name="connsiteY64" fmla="*/ 787438 h 1079879"/>
              <a:gd name="connsiteX65" fmla="*/ 1547008 w 2068978"/>
              <a:gd name="connsiteY65" fmla="*/ 776008 h 1079879"/>
              <a:gd name="connsiteX66" fmla="*/ 1535578 w 2068978"/>
              <a:gd name="connsiteY66" fmla="*/ 772198 h 1079879"/>
              <a:gd name="connsiteX67" fmla="*/ 1516528 w 2068978"/>
              <a:gd name="connsiteY67" fmla="*/ 737908 h 1079879"/>
              <a:gd name="connsiteX68" fmla="*/ 1505098 w 2068978"/>
              <a:gd name="connsiteY68" fmla="*/ 730288 h 1079879"/>
              <a:gd name="connsiteX69" fmla="*/ 1508908 w 2068978"/>
              <a:gd name="connsiteY69" fmla="*/ 661708 h 1079879"/>
              <a:gd name="connsiteX70" fmla="*/ 1531768 w 2068978"/>
              <a:gd name="connsiteY70" fmla="*/ 646468 h 1079879"/>
              <a:gd name="connsiteX71" fmla="*/ 1543198 w 2068978"/>
              <a:gd name="connsiteY71" fmla="*/ 638848 h 1079879"/>
              <a:gd name="connsiteX72" fmla="*/ 1554628 w 2068978"/>
              <a:gd name="connsiteY72" fmla="*/ 631228 h 1079879"/>
              <a:gd name="connsiteX73" fmla="*/ 1607968 w 2068978"/>
              <a:gd name="connsiteY73" fmla="*/ 619798 h 1079879"/>
              <a:gd name="connsiteX74" fmla="*/ 1623208 w 2068978"/>
              <a:gd name="connsiteY74" fmla="*/ 612178 h 1079879"/>
              <a:gd name="connsiteX75" fmla="*/ 1634638 w 2068978"/>
              <a:gd name="connsiteY75" fmla="*/ 604558 h 1079879"/>
              <a:gd name="connsiteX76" fmla="*/ 1661308 w 2068978"/>
              <a:gd name="connsiteY76" fmla="*/ 596938 h 1079879"/>
              <a:gd name="connsiteX77" fmla="*/ 1672738 w 2068978"/>
              <a:gd name="connsiteY77" fmla="*/ 589318 h 1079879"/>
              <a:gd name="connsiteX78" fmla="*/ 1684168 w 2068978"/>
              <a:gd name="connsiteY78" fmla="*/ 585508 h 1079879"/>
              <a:gd name="connsiteX79" fmla="*/ 1699408 w 2068978"/>
              <a:gd name="connsiteY79" fmla="*/ 577888 h 1079879"/>
              <a:gd name="connsiteX80" fmla="*/ 1710838 w 2068978"/>
              <a:gd name="connsiteY80" fmla="*/ 570268 h 1079879"/>
              <a:gd name="connsiteX81" fmla="*/ 1733698 w 2068978"/>
              <a:gd name="connsiteY81" fmla="*/ 547408 h 1079879"/>
              <a:gd name="connsiteX82" fmla="*/ 1756558 w 2068978"/>
              <a:gd name="connsiteY82" fmla="*/ 528358 h 1079879"/>
              <a:gd name="connsiteX83" fmla="*/ 1779418 w 2068978"/>
              <a:gd name="connsiteY83" fmla="*/ 513118 h 1079879"/>
              <a:gd name="connsiteX84" fmla="*/ 1806088 w 2068978"/>
              <a:gd name="connsiteY84" fmla="*/ 490258 h 1079879"/>
              <a:gd name="connsiteX85" fmla="*/ 1828948 w 2068978"/>
              <a:gd name="connsiteY85" fmla="*/ 475018 h 1079879"/>
              <a:gd name="connsiteX86" fmla="*/ 1840378 w 2068978"/>
              <a:gd name="connsiteY86" fmla="*/ 463588 h 1079879"/>
              <a:gd name="connsiteX87" fmla="*/ 1851808 w 2068978"/>
              <a:gd name="connsiteY87" fmla="*/ 455968 h 1079879"/>
              <a:gd name="connsiteX88" fmla="*/ 1859428 w 2068978"/>
              <a:gd name="connsiteY88" fmla="*/ 440728 h 1079879"/>
              <a:gd name="connsiteX89" fmla="*/ 1870858 w 2068978"/>
              <a:gd name="connsiteY89" fmla="*/ 425488 h 1079879"/>
              <a:gd name="connsiteX90" fmla="*/ 1878478 w 2068978"/>
              <a:gd name="connsiteY90" fmla="*/ 414058 h 1079879"/>
              <a:gd name="connsiteX91" fmla="*/ 1886098 w 2068978"/>
              <a:gd name="connsiteY91" fmla="*/ 391198 h 1079879"/>
              <a:gd name="connsiteX92" fmla="*/ 1882288 w 2068978"/>
              <a:gd name="connsiteY92" fmla="*/ 307378 h 1079879"/>
              <a:gd name="connsiteX93" fmla="*/ 1870858 w 2068978"/>
              <a:gd name="connsiteY93" fmla="*/ 303568 h 1079879"/>
              <a:gd name="connsiteX94" fmla="*/ 1851808 w 2068978"/>
              <a:gd name="connsiteY94" fmla="*/ 284518 h 1079879"/>
              <a:gd name="connsiteX95" fmla="*/ 1844188 w 2068978"/>
              <a:gd name="connsiteY95" fmla="*/ 273088 h 1079879"/>
              <a:gd name="connsiteX96" fmla="*/ 1840378 w 2068978"/>
              <a:gd name="connsiteY96" fmla="*/ 261658 h 1079879"/>
              <a:gd name="connsiteX97" fmla="*/ 1825138 w 2068978"/>
              <a:gd name="connsiteY97" fmla="*/ 246418 h 1079879"/>
              <a:gd name="connsiteX98" fmla="*/ 1813708 w 2068978"/>
              <a:gd name="connsiteY98" fmla="*/ 215938 h 1079879"/>
              <a:gd name="connsiteX99" fmla="*/ 1802278 w 2068978"/>
              <a:gd name="connsiteY99" fmla="*/ 204508 h 1079879"/>
              <a:gd name="connsiteX100" fmla="*/ 1790848 w 2068978"/>
              <a:gd name="connsiteY100" fmla="*/ 189268 h 1079879"/>
              <a:gd name="connsiteX101" fmla="*/ 1783228 w 2068978"/>
              <a:gd name="connsiteY101" fmla="*/ 166408 h 1079879"/>
              <a:gd name="connsiteX102" fmla="*/ 1779418 w 2068978"/>
              <a:gd name="connsiteY102" fmla="*/ 147358 h 1079879"/>
              <a:gd name="connsiteX103" fmla="*/ 1760368 w 2068978"/>
              <a:gd name="connsiteY103" fmla="*/ 116878 h 1079879"/>
              <a:gd name="connsiteX104" fmla="*/ 1752748 w 2068978"/>
              <a:gd name="connsiteY104" fmla="*/ 105448 h 1079879"/>
              <a:gd name="connsiteX105" fmla="*/ 1745128 w 2068978"/>
              <a:gd name="connsiteY105" fmla="*/ 78778 h 1079879"/>
              <a:gd name="connsiteX106" fmla="*/ 1741318 w 2068978"/>
              <a:gd name="connsiteY106" fmla="*/ 67348 h 1079879"/>
              <a:gd name="connsiteX107" fmla="*/ 1729888 w 2068978"/>
              <a:gd name="connsiteY107" fmla="*/ 59728 h 1079879"/>
              <a:gd name="connsiteX108" fmla="*/ 1726078 w 2068978"/>
              <a:gd name="connsiteY108" fmla="*/ 48298 h 1079879"/>
              <a:gd name="connsiteX109" fmla="*/ 1729888 w 2068978"/>
              <a:gd name="connsiteY109" fmla="*/ 2578 h 1079879"/>
              <a:gd name="connsiteX110" fmla="*/ 1764178 w 2068978"/>
              <a:gd name="connsiteY110" fmla="*/ 14008 h 1079879"/>
              <a:gd name="connsiteX111" fmla="*/ 1787038 w 2068978"/>
              <a:gd name="connsiteY111" fmla="*/ 29248 h 1079879"/>
              <a:gd name="connsiteX112" fmla="*/ 1798468 w 2068978"/>
              <a:gd name="connsiteY112" fmla="*/ 36868 h 1079879"/>
              <a:gd name="connsiteX113" fmla="*/ 1809898 w 2068978"/>
              <a:gd name="connsiteY113" fmla="*/ 40678 h 1079879"/>
              <a:gd name="connsiteX114" fmla="*/ 1828948 w 2068978"/>
              <a:gd name="connsiteY114" fmla="*/ 55918 h 1079879"/>
              <a:gd name="connsiteX115" fmla="*/ 1836568 w 2068978"/>
              <a:gd name="connsiteY115" fmla="*/ 67348 h 1079879"/>
              <a:gd name="connsiteX116" fmla="*/ 1847998 w 2068978"/>
              <a:gd name="connsiteY116" fmla="*/ 78778 h 1079879"/>
              <a:gd name="connsiteX117" fmla="*/ 1870858 w 2068978"/>
              <a:gd name="connsiteY117" fmla="*/ 101638 h 1079879"/>
              <a:gd name="connsiteX118" fmla="*/ 1886098 w 2068978"/>
              <a:gd name="connsiteY118" fmla="*/ 120688 h 1079879"/>
              <a:gd name="connsiteX119" fmla="*/ 1889908 w 2068978"/>
              <a:gd name="connsiteY119" fmla="*/ 135928 h 1079879"/>
              <a:gd name="connsiteX120" fmla="*/ 1908958 w 2068978"/>
              <a:gd name="connsiteY120" fmla="*/ 158788 h 1079879"/>
              <a:gd name="connsiteX121" fmla="*/ 1920388 w 2068978"/>
              <a:gd name="connsiteY121" fmla="*/ 166408 h 1079879"/>
              <a:gd name="connsiteX122" fmla="*/ 1924198 w 2068978"/>
              <a:gd name="connsiteY122" fmla="*/ 177838 h 1079879"/>
              <a:gd name="connsiteX123" fmla="*/ 1950868 w 2068978"/>
              <a:gd name="connsiteY123" fmla="*/ 196888 h 1079879"/>
              <a:gd name="connsiteX124" fmla="*/ 1954678 w 2068978"/>
              <a:gd name="connsiteY124" fmla="*/ 227368 h 1079879"/>
              <a:gd name="connsiteX125" fmla="*/ 1977538 w 2068978"/>
              <a:gd name="connsiteY125" fmla="*/ 250228 h 1079879"/>
              <a:gd name="connsiteX126" fmla="*/ 1996588 w 2068978"/>
              <a:gd name="connsiteY126" fmla="*/ 280708 h 1079879"/>
              <a:gd name="connsiteX127" fmla="*/ 2004208 w 2068978"/>
              <a:gd name="connsiteY127" fmla="*/ 307378 h 1079879"/>
              <a:gd name="connsiteX128" fmla="*/ 2008018 w 2068978"/>
              <a:gd name="connsiteY128" fmla="*/ 330238 h 1079879"/>
              <a:gd name="connsiteX129" fmla="*/ 2023258 w 2068978"/>
              <a:gd name="connsiteY129" fmla="*/ 353098 h 1079879"/>
              <a:gd name="connsiteX130" fmla="*/ 2030878 w 2068978"/>
              <a:gd name="connsiteY130" fmla="*/ 364528 h 1079879"/>
              <a:gd name="connsiteX131" fmla="*/ 2038498 w 2068978"/>
              <a:gd name="connsiteY131" fmla="*/ 375958 h 1079879"/>
              <a:gd name="connsiteX132" fmla="*/ 2042308 w 2068978"/>
              <a:gd name="connsiteY132" fmla="*/ 402628 h 1079879"/>
              <a:gd name="connsiteX133" fmla="*/ 2053738 w 2068978"/>
              <a:gd name="connsiteY133" fmla="*/ 414058 h 1079879"/>
              <a:gd name="connsiteX134" fmla="*/ 2065168 w 2068978"/>
              <a:gd name="connsiteY134" fmla="*/ 436918 h 1079879"/>
              <a:gd name="connsiteX135" fmla="*/ 2068978 w 2068978"/>
              <a:gd name="connsiteY135" fmla="*/ 463588 h 1079879"/>
              <a:gd name="connsiteX136" fmla="*/ 2065168 w 2068978"/>
              <a:gd name="connsiteY136" fmla="*/ 486448 h 1079879"/>
              <a:gd name="connsiteX137" fmla="*/ 2057548 w 2068978"/>
              <a:gd name="connsiteY137" fmla="*/ 509308 h 1079879"/>
              <a:gd name="connsiteX138" fmla="*/ 2034688 w 2068978"/>
              <a:gd name="connsiteY138" fmla="*/ 524548 h 1079879"/>
              <a:gd name="connsiteX139" fmla="*/ 2008018 w 2068978"/>
              <a:gd name="connsiteY139" fmla="*/ 528358 h 1079879"/>
              <a:gd name="connsiteX140" fmla="*/ 1992778 w 2068978"/>
              <a:gd name="connsiteY140" fmla="*/ 532168 h 1079879"/>
              <a:gd name="connsiteX141" fmla="*/ 1973728 w 2068978"/>
              <a:gd name="connsiteY141" fmla="*/ 535978 h 1079879"/>
              <a:gd name="connsiteX142" fmla="*/ 1950868 w 2068978"/>
              <a:gd name="connsiteY142" fmla="*/ 547408 h 1079879"/>
              <a:gd name="connsiteX143" fmla="*/ 1939438 w 2068978"/>
              <a:gd name="connsiteY143" fmla="*/ 555028 h 1079879"/>
              <a:gd name="connsiteX144" fmla="*/ 1916578 w 2068978"/>
              <a:gd name="connsiteY144" fmla="*/ 562648 h 1079879"/>
              <a:gd name="connsiteX145" fmla="*/ 1893718 w 2068978"/>
              <a:gd name="connsiteY145" fmla="*/ 581698 h 1079879"/>
              <a:gd name="connsiteX146" fmla="*/ 1870858 w 2068978"/>
              <a:gd name="connsiteY146" fmla="*/ 593128 h 1079879"/>
              <a:gd name="connsiteX147" fmla="*/ 1863238 w 2068978"/>
              <a:gd name="connsiteY147" fmla="*/ 604558 h 1079879"/>
              <a:gd name="connsiteX148" fmla="*/ 1840378 w 2068978"/>
              <a:gd name="connsiteY148" fmla="*/ 612178 h 1079879"/>
              <a:gd name="connsiteX149" fmla="*/ 1828948 w 2068978"/>
              <a:gd name="connsiteY149" fmla="*/ 619798 h 1079879"/>
              <a:gd name="connsiteX150" fmla="*/ 1813708 w 2068978"/>
              <a:gd name="connsiteY150" fmla="*/ 642658 h 1079879"/>
              <a:gd name="connsiteX151" fmla="*/ 1806088 w 2068978"/>
              <a:gd name="connsiteY151" fmla="*/ 654088 h 1079879"/>
              <a:gd name="connsiteX152" fmla="*/ 1783228 w 2068978"/>
              <a:gd name="connsiteY152" fmla="*/ 673138 h 1079879"/>
              <a:gd name="connsiteX153" fmla="*/ 1779418 w 2068978"/>
              <a:gd name="connsiteY153" fmla="*/ 695998 h 1079879"/>
              <a:gd name="connsiteX154" fmla="*/ 1771798 w 2068978"/>
              <a:gd name="connsiteY154" fmla="*/ 707428 h 1079879"/>
              <a:gd name="connsiteX155" fmla="*/ 1787038 w 2068978"/>
              <a:gd name="connsiteY155" fmla="*/ 779818 h 1079879"/>
              <a:gd name="connsiteX156" fmla="*/ 1790848 w 2068978"/>
              <a:gd name="connsiteY156" fmla="*/ 791248 h 1079879"/>
              <a:gd name="connsiteX157" fmla="*/ 1802278 w 2068978"/>
              <a:gd name="connsiteY157" fmla="*/ 798868 h 1079879"/>
              <a:gd name="connsiteX158" fmla="*/ 1828948 w 2068978"/>
              <a:gd name="connsiteY158" fmla="*/ 810298 h 1079879"/>
              <a:gd name="connsiteX159" fmla="*/ 1844188 w 2068978"/>
              <a:gd name="connsiteY159" fmla="*/ 817918 h 1079879"/>
              <a:gd name="connsiteX160" fmla="*/ 1859428 w 2068978"/>
              <a:gd name="connsiteY160" fmla="*/ 821728 h 1079879"/>
              <a:gd name="connsiteX161" fmla="*/ 1901338 w 2068978"/>
              <a:gd name="connsiteY161" fmla="*/ 829348 h 1079879"/>
              <a:gd name="connsiteX162" fmla="*/ 1912768 w 2068978"/>
              <a:gd name="connsiteY162" fmla="*/ 836968 h 1079879"/>
              <a:gd name="connsiteX163" fmla="*/ 1924198 w 2068978"/>
              <a:gd name="connsiteY163" fmla="*/ 840778 h 1079879"/>
              <a:gd name="connsiteX164" fmla="*/ 1943248 w 2068978"/>
              <a:gd name="connsiteY164" fmla="*/ 856018 h 1079879"/>
              <a:gd name="connsiteX165" fmla="*/ 1954678 w 2068978"/>
              <a:gd name="connsiteY165" fmla="*/ 878878 h 1079879"/>
              <a:gd name="connsiteX166" fmla="*/ 1958488 w 2068978"/>
              <a:gd name="connsiteY166" fmla="*/ 890308 h 1079879"/>
              <a:gd name="connsiteX167" fmla="*/ 1962298 w 2068978"/>
              <a:gd name="connsiteY167" fmla="*/ 916978 h 1079879"/>
              <a:gd name="connsiteX168" fmla="*/ 1969918 w 2068978"/>
              <a:gd name="connsiteY168" fmla="*/ 928408 h 1079879"/>
              <a:gd name="connsiteX169" fmla="*/ 1966108 w 2068978"/>
              <a:gd name="connsiteY169" fmla="*/ 1019848 h 1079879"/>
              <a:gd name="connsiteX170" fmla="*/ 1943248 w 2068978"/>
              <a:gd name="connsiteY170" fmla="*/ 1027468 h 1079879"/>
              <a:gd name="connsiteX171" fmla="*/ 1931818 w 2068978"/>
              <a:gd name="connsiteY171" fmla="*/ 1031278 h 1079879"/>
              <a:gd name="connsiteX172" fmla="*/ 1882288 w 2068978"/>
              <a:gd name="connsiteY172" fmla="*/ 1046518 h 1079879"/>
              <a:gd name="connsiteX173" fmla="*/ 1870858 w 2068978"/>
              <a:gd name="connsiteY173" fmla="*/ 1050328 h 1079879"/>
              <a:gd name="connsiteX174" fmla="*/ 1828948 w 2068978"/>
              <a:gd name="connsiteY174" fmla="*/ 1054138 h 1079879"/>
              <a:gd name="connsiteX175" fmla="*/ 1764178 w 2068978"/>
              <a:gd name="connsiteY175" fmla="*/ 1061758 h 1079879"/>
              <a:gd name="connsiteX176" fmla="*/ 1752748 w 2068978"/>
              <a:gd name="connsiteY176" fmla="*/ 1069378 h 1079879"/>
              <a:gd name="connsiteX177" fmla="*/ 1714648 w 2068978"/>
              <a:gd name="connsiteY177" fmla="*/ 1076998 h 1079879"/>
              <a:gd name="connsiteX178" fmla="*/ 1672738 w 2068978"/>
              <a:gd name="connsiteY178" fmla="*/ 1078903 h 1079879"/>
              <a:gd name="connsiteX179" fmla="*/ 1379368 w 2068978"/>
              <a:gd name="connsiteY179" fmla="*/ 1071283 h 1079879"/>
              <a:gd name="connsiteX180" fmla="*/ 1352698 w 2068978"/>
              <a:gd name="connsiteY180" fmla="*/ 1071283 h 1079879"/>
              <a:gd name="connsiteX181" fmla="*/ 1295548 w 2068978"/>
              <a:gd name="connsiteY181" fmla="*/ 1073188 h 1079879"/>
              <a:gd name="connsiteX182" fmla="*/ 1230778 w 2068978"/>
              <a:gd name="connsiteY182" fmla="*/ 1067473 h 1079879"/>
              <a:gd name="connsiteX183" fmla="*/ 1219348 w 2068978"/>
              <a:gd name="connsiteY183" fmla="*/ 1067473 h 1079879"/>
              <a:gd name="connsiteX184" fmla="*/ 1188868 w 2068978"/>
              <a:gd name="connsiteY184" fmla="*/ 1069378 h 1079879"/>
              <a:gd name="connsiteX185" fmla="*/ 1169818 w 2068978"/>
              <a:gd name="connsiteY185" fmla="*/ 1059853 h 1079879"/>
              <a:gd name="connsiteX186" fmla="*/ 1150768 w 2068978"/>
              <a:gd name="connsiteY186" fmla="*/ 1061758 h 1079879"/>
              <a:gd name="connsiteX187" fmla="*/ 952648 w 2068978"/>
              <a:gd name="connsiteY187" fmla="*/ 1044613 h 1079879"/>
              <a:gd name="connsiteX188" fmla="*/ 937408 w 2068978"/>
              <a:gd name="connsiteY188" fmla="*/ 1031278 h 1079879"/>
              <a:gd name="connsiteX189" fmla="*/ 925978 w 2068978"/>
              <a:gd name="connsiteY189" fmla="*/ 1038898 h 1079879"/>
              <a:gd name="connsiteX190" fmla="*/ 899308 w 2068978"/>
              <a:gd name="connsiteY190" fmla="*/ 1031278 h 1079879"/>
              <a:gd name="connsiteX191" fmla="*/ 887878 w 2068978"/>
              <a:gd name="connsiteY191" fmla="*/ 1035088 h 1079879"/>
              <a:gd name="connsiteX192" fmla="*/ 868828 w 2068978"/>
              <a:gd name="connsiteY192" fmla="*/ 1031278 h 1079879"/>
              <a:gd name="connsiteX193" fmla="*/ 838348 w 2068978"/>
              <a:gd name="connsiteY193" fmla="*/ 1023658 h 1079879"/>
              <a:gd name="connsiteX194" fmla="*/ 811678 w 2068978"/>
              <a:gd name="connsiteY194" fmla="*/ 1019848 h 1079879"/>
              <a:gd name="connsiteX195" fmla="*/ 781198 w 2068978"/>
              <a:gd name="connsiteY195" fmla="*/ 1012228 h 1079879"/>
              <a:gd name="connsiteX196" fmla="*/ 773578 w 2068978"/>
              <a:gd name="connsiteY196" fmla="*/ 1000798 h 1079879"/>
              <a:gd name="connsiteX197" fmla="*/ 762148 w 2068978"/>
              <a:gd name="connsiteY197" fmla="*/ 996988 h 1079879"/>
              <a:gd name="connsiteX198" fmla="*/ 727858 w 2068978"/>
              <a:gd name="connsiteY198" fmla="*/ 993178 h 1079879"/>
              <a:gd name="connsiteX199" fmla="*/ 701188 w 2068978"/>
              <a:gd name="connsiteY199" fmla="*/ 977938 h 1079879"/>
              <a:gd name="connsiteX200" fmla="*/ 685948 w 2068978"/>
              <a:gd name="connsiteY200" fmla="*/ 974128 h 1079879"/>
              <a:gd name="connsiteX201" fmla="*/ 644038 w 2068978"/>
              <a:gd name="connsiteY201" fmla="*/ 966508 h 1079879"/>
              <a:gd name="connsiteX202" fmla="*/ 632608 w 2068978"/>
              <a:gd name="connsiteY202" fmla="*/ 962698 h 1079879"/>
              <a:gd name="connsiteX203" fmla="*/ 602128 w 2068978"/>
              <a:gd name="connsiteY203" fmla="*/ 955078 h 1079879"/>
              <a:gd name="connsiteX204" fmla="*/ 590698 w 2068978"/>
              <a:gd name="connsiteY204" fmla="*/ 947458 h 1079879"/>
              <a:gd name="connsiteX205" fmla="*/ 564028 w 2068978"/>
              <a:gd name="connsiteY205" fmla="*/ 943648 h 1079879"/>
              <a:gd name="connsiteX206" fmla="*/ 529738 w 2068978"/>
              <a:gd name="connsiteY206" fmla="*/ 928408 h 1079879"/>
              <a:gd name="connsiteX207" fmla="*/ 499258 w 2068978"/>
              <a:gd name="connsiteY207" fmla="*/ 916978 h 1079879"/>
              <a:gd name="connsiteX208" fmla="*/ 487828 w 2068978"/>
              <a:gd name="connsiteY208" fmla="*/ 905548 h 1079879"/>
              <a:gd name="connsiteX209" fmla="*/ 472588 w 2068978"/>
              <a:gd name="connsiteY209" fmla="*/ 901738 h 1079879"/>
              <a:gd name="connsiteX210" fmla="*/ 461158 w 2068978"/>
              <a:gd name="connsiteY210" fmla="*/ 897928 h 1079879"/>
              <a:gd name="connsiteX211" fmla="*/ 419248 w 2068978"/>
              <a:gd name="connsiteY211" fmla="*/ 886498 h 1079879"/>
              <a:gd name="connsiteX212" fmla="*/ 392578 w 2068978"/>
              <a:gd name="connsiteY212" fmla="*/ 878878 h 1079879"/>
              <a:gd name="connsiteX213" fmla="*/ 365908 w 2068978"/>
              <a:gd name="connsiteY213" fmla="*/ 871258 h 1079879"/>
              <a:gd name="connsiteX214" fmla="*/ 354478 w 2068978"/>
              <a:gd name="connsiteY214" fmla="*/ 863638 h 1079879"/>
              <a:gd name="connsiteX215" fmla="*/ 331618 w 2068978"/>
              <a:gd name="connsiteY215" fmla="*/ 856018 h 1079879"/>
              <a:gd name="connsiteX216" fmla="*/ 274468 w 2068978"/>
              <a:gd name="connsiteY216" fmla="*/ 835063 h 1079879"/>
              <a:gd name="connsiteX217" fmla="*/ 257323 w 2068978"/>
              <a:gd name="connsiteY217" fmla="*/ 827443 h 1079879"/>
              <a:gd name="connsiteX218" fmla="*/ 247798 w 2068978"/>
              <a:gd name="connsiteY218" fmla="*/ 816013 h 1079879"/>
              <a:gd name="connsiteX219" fmla="*/ 236368 w 2068978"/>
              <a:gd name="connsiteY219" fmla="*/ 808393 h 1079879"/>
              <a:gd name="connsiteX220" fmla="*/ 211603 w 2068978"/>
              <a:gd name="connsiteY220" fmla="*/ 798868 h 1079879"/>
              <a:gd name="connsiteX221" fmla="*/ 194458 w 2068978"/>
              <a:gd name="connsiteY221" fmla="*/ 793153 h 1079879"/>
              <a:gd name="connsiteX222" fmla="*/ 171598 w 2068978"/>
              <a:gd name="connsiteY222" fmla="*/ 779818 h 1079879"/>
              <a:gd name="connsiteX223" fmla="*/ 148738 w 2068978"/>
              <a:gd name="connsiteY223" fmla="*/ 770293 h 1079879"/>
              <a:gd name="connsiteX224" fmla="*/ 135403 w 2068978"/>
              <a:gd name="connsiteY224" fmla="*/ 764578 h 1079879"/>
              <a:gd name="connsiteX225" fmla="*/ 125878 w 2068978"/>
              <a:gd name="connsiteY225" fmla="*/ 756958 h 1079879"/>
              <a:gd name="connsiteX226" fmla="*/ 103018 w 2068978"/>
              <a:gd name="connsiteY226" fmla="*/ 737908 h 1079879"/>
              <a:gd name="connsiteX227" fmla="*/ 80158 w 2068978"/>
              <a:gd name="connsiteY227" fmla="*/ 715048 h 1079879"/>
              <a:gd name="connsiteX228" fmla="*/ 57298 w 2068978"/>
              <a:gd name="connsiteY228" fmla="*/ 699808 h 1079879"/>
              <a:gd name="connsiteX229" fmla="*/ 34438 w 2068978"/>
              <a:gd name="connsiteY229" fmla="*/ 684568 h 1079879"/>
              <a:gd name="connsiteX230" fmla="*/ 26818 w 2068978"/>
              <a:gd name="connsiteY230" fmla="*/ 673138 h 1079879"/>
              <a:gd name="connsiteX231" fmla="*/ 15388 w 2068978"/>
              <a:gd name="connsiteY231" fmla="*/ 650278 h 1079879"/>
              <a:gd name="connsiteX232" fmla="*/ 7768 w 2068978"/>
              <a:gd name="connsiteY232" fmla="*/ 615988 h 1079879"/>
              <a:gd name="connsiteX233" fmla="*/ 148 w 2068978"/>
              <a:gd name="connsiteY233" fmla="*/ 654088 h 1079879"/>
              <a:gd name="connsiteX0" fmla="*/ 148 w 2068978"/>
              <a:gd name="connsiteY0" fmla="*/ 654088 h 1082713"/>
              <a:gd name="connsiteX1" fmla="*/ 3958 w 2068978"/>
              <a:gd name="connsiteY1" fmla="*/ 593128 h 1082713"/>
              <a:gd name="connsiteX2" fmla="*/ 11578 w 2068978"/>
              <a:gd name="connsiteY2" fmla="*/ 577888 h 1082713"/>
              <a:gd name="connsiteX3" fmla="*/ 30628 w 2068978"/>
              <a:gd name="connsiteY3" fmla="*/ 555028 h 1082713"/>
              <a:gd name="connsiteX4" fmla="*/ 34438 w 2068978"/>
              <a:gd name="connsiteY4" fmla="*/ 535978 h 1082713"/>
              <a:gd name="connsiteX5" fmla="*/ 45868 w 2068978"/>
              <a:gd name="connsiteY5" fmla="*/ 524548 h 1082713"/>
              <a:gd name="connsiteX6" fmla="*/ 53488 w 2068978"/>
              <a:gd name="connsiteY6" fmla="*/ 513118 h 1082713"/>
              <a:gd name="connsiteX7" fmla="*/ 64918 w 2068978"/>
              <a:gd name="connsiteY7" fmla="*/ 497878 h 1082713"/>
              <a:gd name="connsiteX8" fmla="*/ 76348 w 2068978"/>
              <a:gd name="connsiteY8" fmla="*/ 486448 h 1082713"/>
              <a:gd name="connsiteX9" fmla="*/ 103018 w 2068978"/>
              <a:gd name="connsiteY9" fmla="*/ 452158 h 1082713"/>
              <a:gd name="connsiteX10" fmla="*/ 110638 w 2068978"/>
              <a:gd name="connsiteY10" fmla="*/ 440728 h 1082713"/>
              <a:gd name="connsiteX11" fmla="*/ 129688 w 2068978"/>
              <a:gd name="connsiteY11" fmla="*/ 433108 h 1082713"/>
              <a:gd name="connsiteX12" fmla="*/ 152548 w 2068978"/>
              <a:gd name="connsiteY12" fmla="*/ 410248 h 1082713"/>
              <a:gd name="connsiteX13" fmla="*/ 175408 w 2068978"/>
              <a:gd name="connsiteY13" fmla="*/ 398818 h 1082713"/>
              <a:gd name="connsiteX14" fmla="*/ 198268 w 2068978"/>
              <a:gd name="connsiteY14" fmla="*/ 379768 h 1082713"/>
              <a:gd name="connsiteX15" fmla="*/ 213508 w 2068978"/>
              <a:gd name="connsiteY15" fmla="*/ 375958 h 1082713"/>
              <a:gd name="connsiteX16" fmla="*/ 224938 w 2068978"/>
              <a:gd name="connsiteY16" fmla="*/ 368338 h 1082713"/>
              <a:gd name="connsiteX17" fmla="*/ 236368 w 2068978"/>
              <a:gd name="connsiteY17" fmla="*/ 364528 h 1082713"/>
              <a:gd name="connsiteX18" fmla="*/ 259228 w 2068978"/>
              <a:gd name="connsiteY18" fmla="*/ 349288 h 1082713"/>
              <a:gd name="connsiteX19" fmla="*/ 293518 w 2068978"/>
              <a:gd name="connsiteY19" fmla="*/ 341668 h 1082713"/>
              <a:gd name="connsiteX20" fmla="*/ 304948 w 2068978"/>
              <a:gd name="connsiteY20" fmla="*/ 337858 h 1082713"/>
              <a:gd name="connsiteX21" fmla="*/ 434488 w 2068978"/>
              <a:gd name="connsiteY21" fmla="*/ 341668 h 1082713"/>
              <a:gd name="connsiteX22" fmla="*/ 445918 w 2068978"/>
              <a:gd name="connsiteY22" fmla="*/ 349288 h 1082713"/>
              <a:gd name="connsiteX23" fmla="*/ 468778 w 2068978"/>
              <a:gd name="connsiteY23" fmla="*/ 356908 h 1082713"/>
              <a:gd name="connsiteX24" fmla="*/ 499258 w 2068978"/>
              <a:gd name="connsiteY24" fmla="*/ 375958 h 1082713"/>
              <a:gd name="connsiteX25" fmla="*/ 522118 w 2068978"/>
              <a:gd name="connsiteY25" fmla="*/ 391198 h 1082713"/>
              <a:gd name="connsiteX26" fmla="*/ 533548 w 2068978"/>
              <a:gd name="connsiteY26" fmla="*/ 398818 h 1082713"/>
              <a:gd name="connsiteX27" fmla="*/ 560218 w 2068978"/>
              <a:gd name="connsiteY27" fmla="*/ 417868 h 1082713"/>
              <a:gd name="connsiteX28" fmla="*/ 583078 w 2068978"/>
              <a:gd name="connsiteY28" fmla="*/ 433108 h 1082713"/>
              <a:gd name="connsiteX29" fmla="*/ 590698 w 2068978"/>
              <a:gd name="connsiteY29" fmla="*/ 444538 h 1082713"/>
              <a:gd name="connsiteX30" fmla="*/ 602128 w 2068978"/>
              <a:gd name="connsiteY30" fmla="*/ 455968 h 1082713"/>
              <a:gd name="connsiteX31" fmla="*/ 613558 w 2068978"/>
              <a:gd name="connsiteY31" fmla="*/ 478828 h 1082713"/>
              <a:gd name="connsiteX32" fmla="*/ 617368 w 2068978"/>
              <a:gd name="connsiteY32" fmla="*/ 490258 h 1082713"/>
              <a:gd name="connsiteX33" fmla="*/ 624988 w 2068978"/>
              <a:gd name="connsiteY33" fmla="*/ 501688 h 1082713"/>
              <a:gd name="connsiteX34" fmla="*/ 632608 w 2068978"/>
              <a:gd name="connsiteY34" fmla="*/ 516928 h 1082713"/>
              <a:gd name="connsiteX35" fmla="*/ 655468 w 2068978"/>
              <a:gd name="connsiteY35" fmla="*/ 539788 h 1082713"/>
              <a:gd name="connsiteX36" fmla="*/ 682138 w 2068978"/>
              <a:gd name="connsiteY36" fmla="*/ 577888 h 1082713"/>
              <a:gd name="connsiteX37" fmla="*/ 689758 w 2068978"/>
              <a:gd name="connsiteY37" fmla="*/ 589318 h 1082713"/>
              <a:gd name="connsiteX38" fmla="*/ 704998 w 2068978"/>
              <a:gd name="connsiteY38" fmla="*/ 627418 h 1082713"/>
              <a:gd name="connsiteX39" fmla="*/ 708808 w 2068978"/>
              <a:gd name="connsiteY39" fmla="*/ 642658 h 1082713"/>
              <a:gd name="connsiteX40" fmla="*/ 727858 w 2068978"/>
              <a:gd name="connsiteY40" fmla="*/ 673138 h 1082713"/>
              <a:gd name="connsiteX41" fmla="*/ 735478 w 2068978"/>
              <a:gd name="connsiteY41" fmla="*/ 699808 h 1082713"/>
              <a:gd name="connsiteX42" fmla="*/ 743098 w 2068978"/>
              <a:gd name="connsiteY42" fmla="*/ 711238 h 1082713"/>
              <a:gd name="connsiteX43" fmla="*/ 758338 w 2068978"/>
              <a:gd name="connsiteY43" fmla="*/ 734098 h 1082713"/>
              <a:gd name="connsiteX44" fmla="*/ 765958 w 2068978"/>
              <a:gd name="connsiteY44" fmla="*/ 745528 h 1082713"/>
              <a:gd name="connsiteX45" fmla="*/ 788818 w 2068978"/>
              <a:gd name="connsiteY45" fmla="*/ 764578 h 1082713"/>
              <a:gd name="connsiteX46" fmla="*/ 796438 w 2068978"/>
              <a:gd name="connsiteY46" fmla="*/ 776008 h 1082713"/>
              <a:gd name="connsiteX47" fmla="*/ 823108 w 2068978"/>
              <a:gd name="connsiteY47" fmla="*/ 783628 h 1082713"/>
              <a:gd name="connsiteX48" fmla="*/ 887878 w 2068978"/>
              <a:gd name="connsiteY48" fmla="*/ 779818 h 1082713"/>
              <a:gd name="connsiteX49" fmla="*/ 1063138 w 2068978"/>
              <a:gd name="connsiteY49" fmla="*/ 764578 h 1082713"/>
              <a:gd name="connsiteX50" fmla="*/ 1226968 w 2068978"/>
              <a:gd name="connsiteY50" fmla="*/ 770293 h 1082713"/>
              <a:gd name="connsiteX51" fmla="*/ 1322218 w 2068978"/>
              <a:gd name="connsiteY51" fmla="*/ 795058 h 1082713"/>
              <a:gd name="connsiteX52" fmla="*/ 1333648 w 2068978"/>
              <a:gd name="connsiteY52" fmla="*/ 798868 h 1082713"/>
              <a:gd name="connsiteX53" fmla="*/ 1371748 w 2068978"/>
              <a:gd name="connsiteY53" fmla="*/ 802678 h 1082713"/>
              <a:gd name="connsiteX54" fmla="*/ 1394608 w 2068978"/>
              <a:gd name="connsiteY54" fmla="*/ 810298 h 1082713"/>
              <a:gd name="connsiteX55" fmla="*/ 1413658 w 2068978"/>
              <a:gd name="connsiteY55" fmla="*/ 814108 h 1082713"/>
              <a:gd name="connsiteX56" fmla="*/ 1425088 w 2068978"/>
              <a:gd name="connsiteY56" fmla="*/ 821728 h 1082713"/>
              <a:gd name="connsiteX57" fmla="*/ 1474618 w 2068978"/>
              <a:gd name="connsiteY57" fmla="*/ 833158 h 1082713"/>
              <a:gd name="connsiteX58" fmla="*/ 1516528 w 2068978"/>
              <a:gd name="connsiteY58" fmla="*/ 840778 h 1082713"/>
              <a:gd name="connsiteX59" fmla="*/ 1527958 w 2068978"/>
              <a:gd name="connsiteY59" fmla="*/ 844588 h 1082713"/>
              <a:gd name="connsiteX60" fmla="*/ 1550818 w 2068978"/>
              <a:gd name="connsiteY60" fmla="*/ 848398 h 1082713"/>
              <a:gd name="connsiteX61" fmla="*/ 1566058 w 2068978"/>
              <a:gd name="connsiteY61" fmla="*/ 852208 h 1082713"/>
              <a:gd name="connsiteX62" fmla="*/ 1585108 w 2068978"/>
              <a:gd name="connsiteY62" fmla="*/ 848398 h 1082713"/>
              <a:gd name="connsiteX63" fmla="*/ 1581298 w 2068978"/>
              <a:gd name="connsiteY63" fmla="*/ 833158 h 1082713"/>
              <a:gd name="connsiteX64" fmla="*/ 1554628 w 2068978"/>
              <a:gd name="connsiteY64" fmla="*/ 787438 h 1082713"/>
              <a:gd name="connsiteX65" fmla="*/ 1547008 w 2068978"/>
              <a:gd name="connsiteY65" fmla="*/ 776008 h 1082713"/>
              <a:gd name="connsiteX66" fmla="*/ 1535578 w 2068978"/>
              <a:gd name="connsiteY66" fmla="*/ 772198 h 1082713"/>
              <a:gd name="connsiteX67" fmla="*/ 1516528 w 2068978"/>
              <a:gd name="connsiteY67" fmla="*/ 737908 h 1082713"/>
              <a:gd name="connsiteX68" fmla="*/ 1505098 w 2068978"/>
              <a:gd name="connsiteY68" fmla="*/ 730288 h 1082713"/>
              <a:gd name="connsiteX69" fmla="*/ 1508908 w 2068978"/>
              <a:gd name="connsiteY69" fmla="*/ 661708 h 1082713"/>
              <a:gd name="connsiteX70" fmla="*/ 1531768 w 2068978"/>
              <a:gd name="connsiteY70" fmla="*/ 646468 h 1082713"/>
              <a:gd name="connsiteX71" fmla="*/ 1543198 w 2068978"/>
              <a:gd name="connsiteY71" fmla="*/ 638848 h 1082713"/>
              <a:gd name="connsiteX72" fmla="*/ 1554628 w 2068978"/>
              <a:gd name="connsiteY72" fmla="*/ 631228 h 1082713"/>
              <a:gd name="connsiteX73" fmla="*/ 1607968 w 2068978"/>
              <a:gd name="connsiteY73" fmla="*/ 619798 h 1082713"/>
              <a:gd name="connsiteX74" fmla="*/ 1623208 w 2068978"/>
              <a:gd name="connsiteY74" fmla="*/ 612178 h 1082713"/>
              <a:gd name="connsiteX75" fmla="*/ 1634638 w 2068978"/>
              <a:gd name="connsiteY75" fmla="*/ 604558 h 1082713"/>
              <a:gd name="connsiteX76" fmla="*/ 1661308 w 2068978"/>
              <a:gd name="connsiteY76" fmla="*/ 596938 h 1082713"/>
              <a:gd name="connsiteX77" fmla="*/ 1672738 w 2068978"/>
              <a:gd name="connsiteY77" fmla="*/ 589318 h 1082713"/>
              <a:gd name="connsiteX78" fmla="*/ 1684168 w 2068978"/>
              <a:gd name="connsiteY78" fmla="*/ 585508 h 1082713"/>
              <a:gd name="connsiteX79" fmla="*/ 1699408 w 2068978"/>
              <a:gd name="connsiteY79" fmla="*/ 577888 h 1082713"/>
              <a:gd name="connsiteX80" fmla="*/ 1710838 w 2068978"/>
              <a:gd name="connsiteY80" fmla="*/ 570268 h 1082713"/>
              <a:gd name="connsiteX81" fmla="*/ 1733698 w 2068978"/>
              <a:gd name="connsiteY81" fmla="*/ 547408 h 1082713"/>
              <a:gd name="connsiteX82" fmla="*/ 1756558 w 2068978"/>
              <a:gd name="connsiteY82" fmla="*/ 528358 h 1082713"/>
              <a:gd name="connsiteX83" fmla="*/ 1779418 w 2068978"/>
              <a:gd name="connsiteY83" fmla="*/ 513118 h 1082713"/>
              <a:gd name="connsiteX84" fmla="*/ 1806088 w 2068978"/>
              <a:gd name="connsiteY84" fmla="*/ 490258 h 1082713"/>
              <a:gd name="connsiteX85" fmla="*/ 1828948 w 2068978"/>
              <a:gd name="connsiteY85" fmla="*/ 475018 h 1082713"/>
              <a:gd name="connsiteX86" fmla="*/ 1840378 w 2068978"/>
              <a:gd name="connsiteY86" fmla="*/ 463588 h 1082713"/>
              <a:gd name="connsiteX87" fmla="*/ 1851808 w 2068978"/>
              <a:gd name="connsiteY87" fmla="*/ 455968 h 1082713"/>
              <a:gd name="connsiteX88" fmla="*/ 1859428 w 2068978"/>
              <a:gd name="connsiteY88" fmla="*/ 440728 h 1082713"/>
              <a:gd name="connsiteX89" fmla="*/ 1870858 w 2068978"/>
              <a:gd name="connsiteY89" fmla="*/ 425488 h 1082713"/>
              <a:gd name="connsiteX90" fmla="*/ 1878478 w 2068978"/>
              <a:gd name="connsiteY90" fmla="*/ 414058 h 1082713"/>
              <a:gd name="connsiteX91" fmla="*/ 1886098 w 2068978"/>
              <a:gd name="connsiteY91" fmla="*/ 391198 h 1082713"/>
              <a:gd name="connsiteX92" fmla="*/ 1882288 w 2068978"/>
              <a:gd name="connsiteY92" fmla="*/ 307378 h 1082713"/>
              <a:gd name="connsiteX93" fmla="*/ 1870858 w 2068978"/>
              <a:gd name="connsiteY93" fmla="*/ 303568 h 1082713"/>
              <a:gd name="connsiteX94" fmla="*/ 1851808 w 2068978"/>
              <a:gd name="connsiteY94" fmla="*/ 284518 h 1082713"/>
              <a:gd name="connsiteX95" fmla="*/ 1844188 w 2068978"/>
              <a:gd name="connsiteY95" fmla="*/ 273088 h 1082713"/>
              <a:gd name="connsiteX96" fmla="*/ 1840378 w 2068978"/>
              <a:gd name="connsiteY96" fmla="*/ 261658 h 1082713"/>
              <a:gd name="connsiteX97" fmla="*/ 1825138 w 2068978"/>
              <a:gd name="connsiteY97" fmla="*/ 246418 h 1082713"/>
              <a:gd name="connsiteX98" fmla="*/ 1813708 w 2068978"/>
              <a:gd name="connsiteY98" fmla="*/ 215938 h 1082713"/>
              <a:gd name="connsiteX99" fmla="*/ 1802278 w 2068978"/>
              <a:gd name="connsiteY99" fmla="*/ 204508 h 1082713"/>
              <a:gd name="connsiteX100" fmla="*/ 1790848 w 2068978"/>
              <a:gd name="connsiteY100" fmla="*/ 189268 h 1082713"/>
              <a:gd name="connsiteX101" fmla="*/ 1783228 w 2068978"/>
              <a:gd name="connsiteY101" fmla="*/ 166408 h 1082713"/>
              <a:gd name="connsiteX102" fmla="*/ 1779418 w 2068978"/>
              <a:gd name="connsiteY102" fmla="*/ 147358 h 1082713"/>
              <a:gd name="connsiteX103" fmla="*/ 1760368 w 2068978"/>
              <a:gd name="connsiteY103" fmla="*/ 116878 h 1082713"/>
              <a:gd name="connsiteX104" fmla="*/ 1752748 w 2068978"/>
              <a:gd name="connsiteY104" fmla="*/ 105448 h 1082713"/>
              <a:gd name="connsiteX105" fmla="*/ 1745128 w 2068978"/>
              <a:gd name="connsiteY105" fmla="*/ 78778 h 1082713"/>
              <a:gd name="connsiteX106" fmla="*/ 1741318 w 2068978"/>
              <a:gd name="connsiteY106" fmla="*/ 67348 h 1082713"/>
              <a:gd name="connsiteX107" fmla="*/ 1729888 w 2068978"/>
              <a:gd name="connsiteY107" fmla="*/ 59728 h 1082713"/>
              <a:gd name="connsiteX108" fmla="*/ 1726078 w 2068978"/>
              <a:gd name="connsiteY108" fmla="*/ 48298 h 1082713"/>
              <a:gd name="connsiteX109" fmla="*/ 1729888 w 2068978"/>
              <a:gd name="connsiteY109" fmla="*/ 2578 h 1082713"/>
              <a:gd name="connsiteX110" fmla="*/ 1764178 w 2068978"/>
              <a:gd name="connsiteY110" fmla="*/ 14008 h 1082713"/>
              <a:gd name="connsiteX111" fmla="*/ 1787038 w 2068978"/>
              <a:gd name="connsiteY111" fmla="*/ 29248 h 1082713"/>
              <a:gd name="connsiteX112" fmla="*/ 1798468 w 2068978"/>
              <a:gd name="connsiteY112" fmla="*/ 36868 h 1082713"/>
              <a:gd name="connsiteX113" fmla="*/ 1809898 w 2068978"/>
              <a:gd name="connsiteY113" fmla="*/ 40678 h 1082713"/>
              <a:gd name="connsiteX114" fmla="*/ 1828948 w 2068978"/>
              <a:gd name="connsiteY114" fmla="*/ 55918 h 1082713"/>
              <a:gd name="connsiteX115" fmla="*/ 1836568 w 2068978"/>
              <a:gd name="connsiteY115" fmla="*/ 67348 h 1082713"/>
              <a:gd name="connsiteX116" fmla="*/ 1847998 w 2068978"/>
              <a:gd name="connsiteY116" fmla="*/ 78778 h 1082713"/>
              <a:gd name="connsiteX117" fmla="*/ 1870858 w 2068978"/>
              <a:gd name="connsiteY117" fmla="*/ 101638 h 1082713"/>
              <a:gd name="connsiteX118" fmla="*/ 1886098 w 2068978"/>
              <a:gd name="connsiteY118" fmla="*/ 120688 h 1082713"/>
              <a:gd name="connsiteX119" fmla="*/ 1889908 w 2068978"/>
              <a:gd name="connsiteY119" fmla="*/ 135928 h 1082713"/>
              <a:gd name="connsiteX120" fmla="*/ 1908958 w 2068978"/>
              <a:gd name="connsiteY120" fmla="*/ 158788 h 1082713"/>
              <a:gd name="connsiteX121" fmla="*/ 1920388 w 2068978"/>
              <a:gd name="connsiteY121" fmla="*/ 166408 h 1082713"/>
              <a:gd name="connsiteX122" fmla="*/ 1924198 w 2068978"/>
              <a:gd name="connsiteY122" fmla="*/ 177838 h 1082713"/>
              <a:gd name="connsiteX123" fmla="*/ 1950868 w 2068978"/>
              <a:gd name="connsiteY123" fmla="*/ 196888 h 1082713"/>
              <a:gd name="connsiteX124" fmla="*/ 1954678 w 2068978"/>
              <a:gd name="connsiteY124" fmla="*/ 227368 h 1082713"/>
              <a:gd name="connsiteX125" fmla="*/ 1977538 w 2068978"/>
              <a:gd name="connsiteY125" fmla="*/ 250228 h 1082713"/>
              <a:gd name="connsiteX126" fmla="*/ 1996588 w 2068978"/>
              <a:gd name="connsiteY126" fmla="*/ 280708 h 1082713"/>
              <a:gd name="connsiteX127" fmla="*/ 2004208 w 2068978"/>
              <a:gd name="connsiteY127" fmla="*/ 307378 h 1082713"/>
              <a:gd name="connsiteX128" fmla="*/ 2008018 w 2068978"/>
              <a:gd name="connsiteY128" fmla="*/ 330238 h 1082713"/>
              <a:gd name="connsiteX129" fmla="*/ 2023258 w 2068978"/>
              <a:gd name="connsiteY129" fmla="*/ 353098 h 1082713"/>
              <a:gd name="connsiteX130" fmla="*/ 2030878 w 2068978"/>
              <a:gd name="connsiteY130" fmla="*/ 364528 h 1082713"/>
              <a:gd name="connsiteX131" fmla="*/ 2038498 w 2068978"/>
              <a:gd name="connsiteY131" fmla="*/ 375958 h 1082713"/>
              <a:gd name="connsiteX132" fmla="*/ 2042308 w 2068978"/>
              <a:gd name="connsiteY132" fmla="*/ 402628 h 1082713"/>
              <a:gd name="connsiteX133" fmla="*/ 2053738 w 2068978"/>
              <a:gd name="connsiteY133" fmla="*/ 414058 h 1082713"/>
              <a:gd name="connsiteX134" fmla="*/ 2065168 w 2068978"/>
              <a:gd name="connsiteY134" fmla="*/ 436918 h 1082713"/>
              <a:gd name="connsiteX135" fmla="*/ 2068978 w 2068978"/>
              <a:gd name="connsiteY135" fmla="*/ 463588 h 1082713"/>
              <a:gd name="connsiteX136" fmla="*/ 2065168 w 2068978"/>
              <a:gd name="connsiteY136" fmla="*/ 486448 h 1082713"/>
              <a:gd name="connsiteX137" fmla="*/ 2057548 w 2068978"/>
              <a:gd name="connsiteY137" fmla="*/ 509308 h 1082713"/>
              <a:gd name="connsiteX138" fmla="*/ 2034688 w 2068978"/>
              <a:gd name="connsiteY138" fmla="*/ 524548 h 1082713"/>
              <a:gd name="connsiteX139" fmla="*/ 2008018 w 2068978"/>
              <a:gd name="connsiteY139" fmla="*/ 528358 h 1082713"/>
              <a:gd name="connsiteX140" fmla="*/ 1992778 w 2068978"/>
              <a:gd name="connsiteY140" fmla="*/ 532168 h 1082713"/>
              <a:gd name="connsiteX141" fmla="*/ 1973728 w 2068978"/>
              <a:gd name="connsiteY141" fmla="*/ 535978 h 1082713"/>
              <a:gd name="connsiteX142" fmla="*/ 1950868 w 2068978"/>
              <a:gd name="connsiteY142" fmla="*/ 547408 h 1082713"/>
              <a:gd name="connsiteX143" fmla="*/ 1939438 w 2068978"/>
              <a:gd name="connsiteY143" fmla="*/ 555028 h 1082713"/>
              <a:gd name="connsiteX144" fmla="*/ 1916578 w 2068978"/>
              <a:gd name="connsiteY144" fmla="*/ 562648 h 1082713"/>
              <a:gd name="connsiteX145" fmla="*/ 1893718 w 2068978"/>
              <a:gd name="connsiteY145" fmla="*/ 581698 h 1082713"/>
              <a:gd name="connsiteX146" fmla="*/ 1870858 w 2068978"/>
              <a:gd name="connsiteY146" fmla="*/ 593128 h 1082713"/>
              <a:gd name="connsiteX147" fmla="*/ 1863238 w 2068978"/>
              <a:gd name="connsiteY147" fmla="*/ 604558 h 1082713"/>
              <a:gd name="connsiteX148" fmla="*/ 1840378 w 2068978"/>
              <a:gd name="connsiteY148" fmla="*/ 612178 h 1082713"/>
              <a:gd name="connsiteX149" fmla="*/ 1828948 w 2068978"/>
              <a:gd name="connsiteY149" fmla="*/ 619798 h 1082713"/>
              <a:gd name="connsiteX150" fmla="*/ 1813708 w 2068978"/>
              <a:gd name="connsiteY150" fmla="*/ 642658 h 1082713"/>
              <a:gd name="connsiteX151" fmla="*/ 1806088 w 2068978"/>
              <a:gd name="connsiteY151" fmla="*/ 654088 h 1082713"/>
              <a:gd name="connsiteX152" fmla="*/ 1783228 w 2068978"/>
              <a:gd name="connsiteY152" fmla="*/ 673138 h 1082713"/>
              <a:gd name="connsiteX153" fmla="*/ 1779418 w 2068978"/>
              <a:gd name="connsiteY153" fmla="*/ 695998 h 1082713"/>
              <a:gd name="connsiteX154" fmla="*/ 1771798 w 2068978"/>
              <a:gd name="connsiteY154" fmla="*/ 707428 h 1082713"/>
              <a:gd name="connsiteX155" fmla="*/ 1787038 w 2068978"/>
              <a:gd name="connsiteY155" fmla="*/ 779818 h 1082713"/>
              <a:gd name="connsiteX156" fmla="*/ 1790848 w 2068978"/>
              <a:gd name="connsiteY156" fmla="*/ 791248 h 1082713"/>
              <a:gd name="connsiteX157" fmla="*/ 1802278 w 2068978"/>
              <a:gd name="connsiteY157" fmla="*/ 798868 h 1082713"/>
              <a:gd name="connsiteX158" fmla="*/ 1828948 w 2068978"/>
              <a:gd name="connsiteY158" fmla="*/ 810298 h 1082713"/>
              <a:gd name="connsiteX159" fmla="*/ 1844188 w 2068978"/>
              <a:gd name="connsiteY159" fmla="*/ 817918 h 1082713"/>
              <a:gd name="connsiteX160" fmla="*/ 1859428 w 2068978"/>
              <a:gd name="connsiteY160" fmla="*/ 821728 h 1082713"/>
              <a:gd name="connsiteX161" fmla="*/ 1901338 w 2068978"/>
              <a:gd name="connsiteY161" fmla="*/ 829348 h 1082713"/>
              <a:gd name="connsiteX162" fmla="*/ 1912768 w 2068978"/>
              <a:gd name="connsiteY162" fmla="*/ 836968 h 1082713"/>
              <a:gd name="connsiteX163" fmla="*/ 1924198 w 2068978"/>
              <a:gd name="connsiteY163" fmla="*/ 840778 h 1082713"/>
              <a:gd name="connsiteX164" fmla="*/ 1943248 w 2068978"/>
              <a:gd name="connsiteY164" fmla="*/ 856018 h 1082713"/>
              <a:gd name="connsiteX165" fmla="*/ 1954678 w 2068978"/>
              <a:gd name="connsiteY165" fmla="*/ 878878 h 1082713"/>
              <a:gd name="connsiteX166" fmla="*/ 1958488 w 2068978"/>
              <a:gd name="connsiteY166" fmla="*/ 890308 h 1082713"/>
              <a:gd name="connsiteX167" fmla="*/ 1962298 w 2068978"/>
              <a:gd name="connsiteY167" fmla="*/ 916978 h 1082713"/>
              <a:gd name="connsiteX168" fmla="*/ 1969918 w 2068978"/>
              <a:gd name="connsiteY168" fmla="*/ 928408 h 1082713"/>
              <a:gd name="connsiteX169" fmla="*/ 1966108 w 2068978"/>
              <a:gd name="connsiteY169" fmla="*/ 1019848 h 1082713"/>
              <a:gd name="connsiteX170" fmla="*/ 1943248 w 2068978"/>
              <a:gd name="connsiteY170" fmla="*/ 1027468 h 1082713"/>
              <a:gd name="connsiteX171" fmla="*/ 1931818 w 2068978"/>
              <a:gd name="connsiteY171" fmla="*/ 1031278 h 1082713"/>
              <a:gd name="connsiteX172" fmla="*/ 1882288 w 2068978"/>
              <a:gd name="connsiteY172" fmla="*/ 1046518 h 1082713"/>
              <a:gd name="connsiteX173" fmla="*/ 1870858 w 2068978"/>
              <a:gd name="connsiteY173" fmla="*/ 1050328 h 1082713"/>
              <a:gd name="connsiteX174" fmla="*/ 1828948 w 2068978"/>
              <a:gd name="connsiteY174" fmla="*/ 1054138 h 1082713"/>
              <a:gd name="connsiteX175" fmla="*/ 1764178 w 2068978"/>
              <a:gd name="connsiteY175" fmla="*/ 1061758 h 1082713"/>
              <a:gd name="connsiteX176" fmla="*/ 1752748 w 2068978"/>
              <a:gd name="connsiteY176" fmla="*/ 1069378 h 1082713"/>
              <a:gd name="connsiteX177" fmla="*/ 1714648 w 2068978"/>
              <a:gd name="connsiteY177" fmla="*/ 1076998 h 1082713"/>
              <a:gd name="connsiteX178" fmla="*/ 1663213 w 2068978"/>
              <a:gd name="connsiteY178" fmla="*/ 1082713 h 1082713"/>
              <a:gd name="connsiteX179" fmla="*/ 1379368 w 2068978"/>
              <a:gd name="connsiteY179" fmla="*/ 1071283 h 1082713"/>
              <a:gd name="connsiteX180" fmla="*/ 1352698 w 2068978"/>
              <a:gd name="connsiteY180" fmla="*/ 1071283 h 1082713"/>
              <a:gd name="connsiteX181" fmla="*/ 1295548 w 2068978"/>
              <a:gd name="connsiteY181" fmla="*/ 1073188 h 1082713"/>
              <a:gd name="connsiteX182" fmla="*/ 1230778 w 2068978"/>
              <a:gd name="connsiteY182" fmla="*/ 1067473 h 1082713"/>
              <a:gd name="connsiteX183" fmla="*/ 1219348 w 2068978"/>
              <a:gd name="connsiteY183" fmla="*/ 1067473 h 1082713"/>
              <a:gd name="connsiteX184" fmla="*/ 1188868 w 2068978"/>
              <a:gd name="connsiteY184" fmla="*/ 1069378 h 1082713"/>
              <a:gd name="connsiteX185" fmla="*/ 1169818 w 2068978"/>
              <a:gd name="connsiteY185" fmla="*/ 1059853 h 1082713"/>
              <a:gd name="connsiteX186" fmla="*/ 1150768 w 2068978"/>
              <a:gd name="connsiteY186" fmla="*/ 1061758 h 1082713"/>
              <a:gd name="connsiteX187" fmla="*/ 952648 w 2068978"/>
              <a:gd name="connsiteY187" fmla="*/ 1044613 h 1082713"/>
              <a:gd name="connsiteX188" fmla="*/ 937408 w 2068978"/>
              <a:gd name="connsiteY188" fmla="*/ 1031278 h 1082713"/>
              <a:gd name="connsiteX189" fmla="*/ 925978 w 2068978"/>
              <a:gd name="connsiteY189" fmla="*/ 1038898 h 1082713"/>
              <a:gd name="connsiteX190" fmla="*/ 899308 w 2068978"/>
              <a:gd name="connsiteY190" fmla="*/ 1031278 h 1082713"/>
              <a:gd name="connsiteX191" fmla="*/ 887878 w 2068978"/>
              <a:gd name="connsiteY191" fmla="*/ 1035088 h 1082713"/>
              <a:gd name="connsiteX192" fmla="*/ 868828 w 2068978"/>
              <a:gd name="connsiteY192" fmla="*/ 1031278 h 1082713"/>
              <a:gd name="connsiteX193" fmla="*/ 838348 w 2068978"/>
              <a:gd name="connsiteY193" fmla="*/ 1023658 h 1082713"/>
              <a:gd name="connsiteX194" fmla="*/ 811678 w 2068978"/>
              <a:gd name="connsiteY194" fmla="*/ 1019848 h 1082713"/>
              <a:gd name="connsiteX195" fmla="*/ 781198 w 2068978"/>
              <a:gd name="connsiteY195" fmla="*/ 1012228 h 1082713"/>
              <a:gd name="connsiteX196" fmla="*/ 773578 w 2068978"/>
              <a:gd name="connsiteY196" fmla="*/ 1000798 h 1082713"/>
              <a:gd name="connsiteX197" fmla="*/ 762148 w 2068978"/>
              <a:gd name="connsiteY197" fmla="*/ 996988 h 1082713"/>
              <a:gd name="connsiteX198" fmla="*/ 727858 w 2068978"/>
              <a:gd name="connsiteY198" fmla="*/ 993178 h 1082713"/>
              <a:gd name="connsiteX199" fmla="*/ 701188 w 2068978"/>
              <a:gd name="connsiteY199" fmla="*/ 977938 h 1082713"/>
              <a:gd name="connsiteX200" fmla="*/ 685948 w 2068978"/>
              <a:gd name="connsiteY200" fmla="*/ 974128 h 1082713"/>
              <a:gd name="connsiteX201" fmla="*/ 644038 w 2068978"/>
              <a:gd name="connsiteY201" fmla="*/ 966508 h 1082713"/>
              <a:gd name="connsiteX202" fmla="*/ 632608 w 2068978"/>
              <a:gd name="connsiteY202" fmla="*/ 962698 h 1082713"/>
              <a:gd name="connsiteX203" fmla="*/ 602128 w 2068978"/>
              <a:gd name="connsiteY203" fmla="*/ 955078 h 1082713"/>
              <a:gd name="connsiteX204" fmla="*/ 590698 w 2068978"/>
              <a:gd name="connsiteY204" fmla="*/ 947458 h 1082713"/>
              <a:gd name="connsiteX205" fmla="*/ 564028 w 2068978"/>
              <a:gd name="connsiteY205" fmla="*/ 943648 h 1082713"/>
              <a:gd name="connsiteX206" fmla="*/ 529738 w 2068978"/>
              <a:gd name="connsiteY206" fmla="*/ 928408 h 1082713"/>
              <a:gd name="connsiteX207" fmla="*/ 499258 w 2068978"/>
              <a:gd name="connsiteY207" fmla="*/ 916978 h 1082713"/>
              <a:gd name="connsiteX208" fmla="*/ 487828 w 2068978"/>
              <a:gd name="connsiteY208" fmla="*/ 905548 h 1082713"/>
              <a:gd name="connsiteX209" fmla="*/ 472588 w 2068978"/>
              <a:gd name="connsiteY209" fmla="*/ 901738 h 1082713"/>
              <a:gd name="connsiteX210" fmla="*/ 461158 w 2068978"/>
              <a:gd name="connsiteY210" fmla="*/ 897928 h 1082713"/>
              <a:gd name="connsiteX211" fmla="*/ 419248 w 2068978"/>
              <a:gd name="connsiteY211" fmla="*/ 886498 h 1082713"/>
              <a:gd name="connsiteX212" fmla="*/ 392578 w 2068978"/>
              <a:gd name="connsiteY212" fmla="*/ 878878 h 1082713"/>
              <a:gd name="connsiteX213" fmla="*/ 365908 w 2068978"/>
              <a:gd name="connsiteY213" fmla="*/ 871258 h 1082713"/>
              <a:gd name="connsiteX214" fmla="*/ 354478 w 2068978"/>
              <a:gd name="connsiteY214" fmla="*/ 863638 h 1082713"/>
              <a:gd name="connsiteX215" fmla="*/ 331618 w 2068978"/>
              <a:gd name="connsiteY215" fmla="*/ 856018 h 1082713"/>
              <a:gd name="connsiteX216" fmla="*/ 274468 w 2068978"/>
              <a:gd name="connsiteY216" fmla="*/ 835063 h 1082713"/>
              <a:gd name="connsiteX217" fmla="*/ 257323 w 2068978"/>
              <a:gd name="connsiteY217" fmla="*/ 827443 h 1082713"/>
              <a:gd name="connsiteX218" fmla="*/ 247798 w 2068978"/>
              <a:gd name="connsiteY218" fmla="*/ 816013 h 1082713"/>
              <a:gd name="connsiteX219" fmla="*/ 236368 w 2068978"/>
              <a:gd name="connsiteY219" fmla="*/ 808393 h 1082713"/>
              <a:gd name="connsiteX220" fmla="*/ 211603 w 2068978"/>
              <a:gd name="connsiteY220" fmla="*/ 798868 h 1082713"/>
              <a:gd name="connsiteX221" fmla="*/ 194458 w 2068978"/>
              <a:gd name="connsiteY221" fmla="*/ 793153 h 1082713"/>
              <a:gd name="connsiteX222" fmla="*/ 171598 w 2068978"/>
              <a:gd name="connsiteY222" fmla="*/ 779818 h 1082713"/>
              <a:gd name="connsiteX223" fmla="*/ 148738 w 2068978"/>
              <a:gd name="connsiteY223" fmla="*/ 770293 h 1082713"/>
              <a:gd name="connsiteX224" fmla="*/ 135403 w 2068978"/>
              <a:gd name="connsiteY224" fmla="*/ 764578 h 1082713"/>
              <a:gd name="connsiteX225" fmla="*/ 125878 w 2068978"/>
              <a:gd name="connsiteY225" fmla="*/ 756958 h 1082713"/>
              <a:gd name="connsiteX226" fmla="*/ 103018 w 2068978"/>
              <a:gd name="connsiteY226" fmla="*/ 737908 h 1082713"/>
              <a:gd name="connsiteX227" fmla="*/ 80158 w 2068978"/>
              <a:gd name="connsiteY227" fmla="*/ 715048 h 1082713"/>
              <a:gd name="connsiteX228" fmla="*/ 57298 w 2068978"/>
              <a:gd name="connsiteY228" fmla="*/ 699808 h 1082713"/>
              <a:gd name="connsiteX229" fmla="*/ 34438 w 2068978"/>
              <a:gd name="connsiteY229" fmla="*/ 684568 h 1082713"/>
              <a:gd name="connsiteX230" fmla="*/ 26818 w 2068978"/>
              <a:gd name="connsiteY230" fmla="*/ 673138 h 1082713"/>
              <a:gd name="connsiteX231" fmla="*/ 15388 w 2068978"/>
              <a:gd name="connsiteY231" fmla="*/ 650278 h 1082713"/>
              <a:gd name="connsiteX232" fmla="*/ 7768 w 2068978"/>
              <a:gd name="connsiteY232" fmla="*/ 615988 h 1082713"/>
              <a:gd name="connsiteX233" fmla="*/ 148 w 2068978"/>
              <a:gd name="connsiteY233" fmla="*/ 654088 h 1082713"/>
              <a:gd name="connsiteX0" fmla="*/ 148 w 2068978"/>
              <a:gd name="connsiteY0" fmla="*/ 654088 h 1079879"/>
              <a:gd name="connsiteX1" fmla="*/ 3958 w 2068978"/>
              <a:gd name="connsiteY1" fmla="*/ 593128 h 1079879"/>
              <a:gd name="connsiteX2" fmla="*/ 11578 w 2068978"/>
              <a:gd name="connsiteY2" fmla="*/ 577888 h 1079879"/>
              <a:gd name="connsiteX3" fmla="*/ 30628 w 2068978"/>
              <a:gd name="connsiteY3" fmla="*/ 555028 h 1079879"/>
              <a:gd name="connsiteX4" fmla="*/ 34438 w 2068978"/>
              <a:gd name="connsiteY4" fmla="*/ 535978 h 1079879"/>
              <a:gd name="connsiteX5" fmla="*/ 45868 w 2068978"/>
              <a:gd name="connsiteY5" fmla="*/ 524548 h 1079879"/>
              <a:gd name="connsiteX6" fmla="*/ 53488 w 2068978"/>
              <a:gd name="connsiteY6" fmla="*/ 513118 h 1079879"/>
              <a:gd name="connsiteX7" fmla="*/ 64918 w 2068978"/>
              <a:gd name="connsiteY7" fmla="*/ 497878 h 1079879"/>
              <a:gd name="connsiteX8" fmla="*/ 76348 w 2068978"/>
              <a:gd name="connsiteY8" fmla="*/ 486448 h 1079879"/>
              <a:gd name="connsiteX9" fmla="*/ 103018 w 2068978"/>
              <a:gd name="connsiteY9" fmla="*/ 452158 h 1079879"/>
              <a:gd name="connsiteX10" fmla="*/ 110638 w 2068978"/>
              <a:gd name="connsiteY10" fmla="*/ 440728 h 1079879"/>
              <a:gd name="connsiteX11" fmla="*/ 129688 w 2068978"/>
              <a:gd name="connsiteY11" fmla="*/ 433108 h 1079879"/>
              <a:gd name="connsiteX12" fmla="*/ 152548 w 2068978"/>
              <a:gd name="connsiteY12" fmla="*/ 410248 h 1079879"/>
              <a:gd name="connsiteX13" fmla="*/ 175408 w 2068978"/>
              <a:gd name="connsiteY13" fmla="*/ 398818 h 1079879"/>
              <a:gd name="connsiteX14" fmla="*/ 198268 w 2068978"/>
              <a:gd name="connsiteY14" fmla="*/ 379768 h 1079879"/>
              <a:gd name="connsiteX15" fmla="*/ 213508 w 2068978"/>
              <a:gd name="connsiteY15" fmla="*/ 375958 h 1079879"/>
              <a:gd name="connsiteX16" fmla="*/ 224938 w 2068978"/>
              <a:gd name="connsiteY16" fmla="*/ 368338 h 1079879"/>
              <a:gd name="connsiteX17" fmla="*/ 236368 w 2068978"/>
              <a:gd name="connsiteY17" fmla="*/ 364528 h 1079879"/>
              <a:gd name="connsiteX18" fmla="*/ 259228 w 2068978"/>
              <a:gd name="connsiteY18" fmla="*/ 349288 h 1079879"/>
              <a:gd name="connsiteX19" fmla="*/ 293518 w 2068978"/>
              <a:gd name="connsiteY19" fmla="*/ 341668 h 1079879"/>
              <a:gd name="connsiteX20" fmla="*/ 304948 w 2068978"/>
              <a:gd name="connsiteY20" fmla="*/ 337858 h 1079879"/>
              <a:gd name="connsiteX21" fmla="*/ 434488 w 2068978"/>
              <a:gd name="connsiteY21" fmla="*/ 341668 h 1079879"/>
              <a:gd name="connsiteX22" fmla="*/ 445918 w 2068978"/>
              <a:gd name="connsiteY22" fmla="*/ 349288 h 1079879"/>
              <a:gd name="connsiteX23" fmla="*/ 468778 w 2068978"/>
              <a:gd name="connsiteY23" fmla="*/ 356908 h 1079879"/>
              <a:gd name="connsiteX24" fmla="*/ 499258 w 2068978"/>
              <a:gd name="connsiteY24" fmla="*/ 375958 h 1079879"/>
              <a:gd name="connsiteX25" fmla="*/ 522118 w 2068978"/>
              <a:gd name="connsiteY25" fmla="*/ 391198 h 1079879"/>
              <a:gd name="connsiteX26" fmla="*/ 533548 w 2068978"/>
              <a:gd name="connsiteY26" fmla="*/ 398818 h 1079879"/>
              <a:gd name="connsiteX27" fmla="*/ 560218 w 2068978"/>
              <a:gd name="connsiteY27" fmla="*/ 417868 h 1079879"/>
              <a:gd name="connsiteX28" fmla="*/ 583078 w 2068978"/>
              <a:gd name="connsiteY28" fmla="*/ 433108 h 1079879"/>
              <a:gd name="connsiteX29" fmla="*/ 590698 w 2068978"/>
              <a:gd name="connsiteY29" fmla="*/ 444538 h 1079879"/>
              <a:gd name="connsiteX30" fmla="*/ 602128 w 2068978"/>
              <a:gd name="connsiteY30" fmla="*/ 455968 h 1079879"/>
              <a:gd name="connsiteX31" fmla="*/ 613558 w 2068978"/>
              <a:gd name="connsiteY31" fmla="*/ 478828 h 1079879"/>
              <a:gd name="connsiteX32" fmla="*/ 617368 w 2068978"/>
              <a:gd name="connsiteY32" fmla="*/ 490258 h 1079879"/>
              <a:gd name="connsiteX33" fmla="*/ 624988 w 2068978"/>
              <a:gd name="connsiteY33" fmla="*/ 501688 h 1079879"/>
              <a:gd name="connsiteX34" fmla="*/ 632608 w 2068978"/>
              <a:gd name="connsiteY34" fmla="*/ 516928 h 1079879"/>
              <a:gd name="connsiteX35" fmla="*/ 655468 w 2068978"/>
              <a:gd name="connsiteY35" fmla="*/ 539788 h 1079879"/>
              <a:gd name="connsiteX36" fmla="*/ 682138 w 2068978"/>
              <a:gd name="connsiteY36" fmla="*/ 577888 h 1079879"/>
              <a:gd name="connsiteX37" fmla="*/ 689758 w 2068978"/>
              <a:gd name="connsiteY37" fmla="*/ 589318 h 1079879"/>
              <a:gd name="connsiteX38" fmla="*/ 704998 w 2068978"/>
              <a:gd name="connsiteY38" fmla="*/ 627418 h 1079879"/>
              <a:gd name="connsiteX39" fmla="*/ 708808 w 2068978"/>
              <a:gd name="connsiteY39" fmla="*/ 642658 h 1079879"/>
              <a:gd name="connsiteX40" fmla="*/ 727858 w 2068978"/>
              <a:gd name="connsiteY40" fmla="*/ 673138 h 1079879"/>
              <a:gd name="connsiteX41" fmla="*/ 735478 w 2068978"/>
              <a:gd name="connsiteY41" fmla="*/ 699808 h 1079879"/>
              <a:gd name="connsiteX42" fmla="*/ 743098 w 2068978"/>
              <a:gd name="connsiteY42" fmla="*/ 711238 h 1079879"/>
              <a:gd name="connsiteX43" fmla="*/ 758338 w 2068978"/>
              <a:gd name="connsiteY43" fmla="*/ 734098 h 1079879"/>
              <a:gd name="connsiteX44" fmla="*/ 765958 w 2068978"/>
              <a:gd name="connsiteY44" fmla="*/ 745528 h 1079879"/>
              <a:gd name="connsiteX45" fmla="*/ 788818 w 2068978"/>
              <a:gd name="connsiteY45" fmla="*/ 764578 h 1079879"/>
              <a:gd name="connsiteX46" fmla="*/ 796438 w 2068978"/>
              <a:gd name="connsiteY46" fmla="*/ 776008 h 1079879"/>
              <a:gd name="connsiteX47" fmla="*/ 823108 w 2068978"/>
              <a:gd name="connsiteY47" fmla="*/ 783628 h 1079879"/>
              <a:gd name="connsiteX48" fmla="*/ 887878 w 2068978"/>
              <a:gd name="connsiteY48" fmla="*/ 779818 h 1079879"/>
              <a:gd name="connsiteX49" fmla="*/ 1063138 w 2068978"/>
              <a:gd name="connsiteY49" fmla="*/ 764578 h 1079879"/>
              <a:gd name="connsiteX50" fmla="*/ 1226968 w 2068978"/>
              <a:gd name="connsiteY50" fmla="*/ 770293 h 1079879"/>
              <a:gd name="connsiteX51" fmla="*/ 1322218 w 2068978"/>
              <a:gd name="connsiteY51" fmla="*/ 795058 h 1079879"/>
              <a:gd name="connsiteX52" fmla="*/ 1333648 w 2068978"/>
              <a:gd name="connsiteY52" fmla="*/ 798868 h 1079879"/>
              <a:gd name="connsiteX53" fmla="*/ 1371748 w 2068978"/>
              <a:gd name="connsiteY53" fmla="*/ 802678 h 1079879"/>
              <a:gd name="connsiteX54" fmla="*/ 1394608 w 2068978"/>
              <a:gd name="connsiteY54" fmla="*/ 810298 h 1079879"/>
              <a:gd name="connsiteX55" fmla="*/ 1413658 w 2068978"/>
              <a:gd name="connsiteY55" fmla="*/ 814108 h 1079879"/>
              <a:gd name="connsiteX56" fmla="*/ 1425088 w 2068978"/>
              <a:gd name="connsiteY56" fmla="*/ 821728 h 1079879"/>
              <a:gd name="connsiteX57" fmla="*/ 1474618 w 2068978"/>
              <a:gd name="connsiteY57" fmla="*/ 833158 h 1079879"/>
              <a:gd name="connsiteX58" fmla="*/ 1516528 w 2068978"/>
              <a:gd name="connsiteY58" fmla="*/ 840778 h 1079879"/>
              <a:gd name="connsiteX59" fmla="*/ 1527958 w 2068978"/>
              <a:gd name="connsiteY59" fmla="*/ 844588 h 1079879"/>
              <a:gd name="connsiteX60" fmla="*/ 1550818 w 2068978"/>
              <a:gd name="connsiteY60" fmla="*/ 848398 h 1079879"/>
              <a:gd name="connsiteX61" fmla="*/ 1566058 w 2068978"/>
              <a:gd name="connsiteY61" fmla="*/ 852208 h 1079879"/>
              <a:gd name="connsiteX62" fmla="*/ 1585108 w 2068978"/>
              <a:gd name="connsiteY62" fmla="*/ 848398 h 1079879"/>
              <a:gd name="connsiteX63" fmla="*/ 1581298 w 2068978"/>
              <a:gd name="connsiteY63" fmla="*/ 833158 h 1079879"/>
              <a:gd name="connsiteX64" fmla="*/ 1554628 w 2068978"/>
              <a:gd name="connsiteY64" fmla="*/ 787438 h 1079879"/>
              <a:gd name="connsiteX65" fmla="*/ 1547008 w 2068978"/>
              <a:gd name="connsiteY65" fmla="*/ 776008 h 1079879"/>
              <a:gd name="connsiteX66" fmla="*/ 1535578 w 2068978"/>
              <a:gd name="connsiteY66" fmla="*/ 772198 h 1079879"/>
              <a:gd name="connsiteX67" fmla="*/ 1516528 w 2068978"/>
              <a:gd name="connsiteY67" fmla="*/ 737908 h 1079879"/>
              <a:gd name="connsiteX68" fmla="*/ 1505098 w 2068978"/>
              <a:gd name="connsiteY68" fmla="*/ 730288 h 1079879"/>
              <a:gd name="connsiteX69" fmla="*/ 1508908 w 2068978"/>
              <a:gd name="connsiteY69" fmla="*/ 661708 h 1079879"/>
              <a:gd name="connsiteX70" fmla="*/ 1531768 w 2068978"/>
              <a:gd name="connsiteY70" fmla="*/ 646468 h 1079879"/>
              <a:gd name="connsiteX71" fmla="*/ 1543198 w 2068978"/>
              <a:gd name="connsiteY71" fmla="*/ 638848 h 1079879"/>
              <a:gd name="connsiteX72" fmla="*/ 1554628 w 2068978"/>
              <a:gd name="connsiteY72" fmla="*/ 631228 h 1079879"/>
              <a:gd name="connsiteX73" fmla="*/ 1607968 w 2068978"/>
              <a:gd name="connsiteY73" fmla="*/ 619798 h 1079879"/>
              <a:gd name="connsiteX74" fmla="*/ 1623208 w 2068978"/>
              <a:gd name="connsiteY74" fmla="*/ 612178 h 1079879"/>
              <a:gd name="connsiteX75" fmla="*/ 1634638 w 2068978"/>
              <a:gd name="connsiteY75" fmla="*/ 604558 h 1079879"/>
              <a:gd name="connsiteX76" fmla="*/ 1661308 w 2068978"/>
              <a:gd name="connsiteY76" fmla="*/ 596938 h 1079879"/>
              <a:gd name="connsiteX77" fmla="*/ 1672738 w 2068978"/>
              <a:gd name="connsiteY77" fmla="*/ 589318 h 1079879"/>
              <a:gd name="connsiteX78" fmla="*/ 1684168 w 2068978"/>
              <a:gd name="connsiteY78" fmla="*/ 585508 h 1079879"/>
              <a:gd name="connsiteX79" fmla="*/ 1699408 w 2068978"/>
              <a:gd name="connsiteY79" fmla="*/ 577888 h 1079879"/>
              <a:gd name="connsiteX80" fmla="*/ 1710838 w 2068978"/>
              <a:gd name="connsiteY80" fmla="*/ 570268 h 1079879"/>
              <a:gd name="connsiteX81" fmla="*/ 1733698 w 2068978"/>
              <a:gd name="connsiteY81" fmla="*/ 547408 h 1079879"/>
              <a:gd name="connsiteX82" fmla="*/ 1756558 w 2068978"/>
              <a:gd name="connsiteY82" fmla="*/ 528358 h 1079879"/>
              <a:gd name="connsiteX83" fmla="*/ 1779418 w 2068978"/>
              <a:gd name="connsiteY83" fmla="*/ 513118 h 1079879"/>
              <a:gd name="connsiteX84" fmla="*/ 1806088 w 2068978"/>
              <a:gd name="connsiteY84" fmla="*/ 490258 h 1079879"/>
              <a:gd name="connsiteX85" fmla="*/ 1828948 w 2068978"/>
              <a:gd name="connsiteY85" fmla="*/ 475018 h 1079879"/>
              <a:gd name="connsiteX86" fmla="*/ 1840378 w 2068978"/>
              <a:gd name="connsiteY86" fmla="*/ 463588 h 1079879"/>
              <a:gd name="connsiteX87" fmla="*/ 1851808 w 2068978"/>
              <a:gd name="connsiteY87" fmla="*/ 455968 h 1079879"/>
              <a:gd name="connsiteX88" fmla="*/ 1859428 w 2068978"/>
              <a:gd name="connsiteY88" fmla="*/ 440728 h 1079879"/>
              <a:gd name="connsiteX89" fmla="*/ 1870858 w 2068978"/>
              <a:gd name="connsiteY89" fmla="*/ 425488 h 1079879"/>
              <a:gd name="connsiteX90" fmla="*/ 1878478 w 2068978"/>
              <a:gd name="connsiteY90" fmla="*/ 414058 h 1079879"/>
              <a:gd name="connsiteX91" fmla="*/ 1886098 w 2068978"/>
              <a:gd name="connsiteY91" fmla="*/ 391198 h 1079879"/>
              <a:gd name="connsiteX92" fmla="*/ 1882288 w 2068978"/>
              <a:gd name="connsiteY92" fmla="*/ 307378 h 1079879"/>
              <a:gd name="connsiteX93" fmla="*/ 1870858 w 2068978"/>
              <a:gd name="connsiteY93" fmla="*/ 303568 h 1079879"/>
              <a:gd name="connsiteX94" fmla="*/ 1851808 w 2068978"/>
              <a:gd name="connsiteY94" fmla="*/ 284518 h 1079879"/>
              <a:gd name="connsiteX95" fmla="*/ 1844188 w 2068978"/>
              <a:gd name="connsiteY95" fmla="*/ 273088 h 1079879"/>
              <a:gd name="connsiteX96" fmla="*/ 1840378 w 2068978"/>
              <a:gd name="connsiteY96" fmla="*/ 261658 h 1079879"/>
              <a:gd name="connsiteX97" fmla="*/ 1825138 w 2068978"/>
              <a:gd name="connsiteY97" fmla="*/ 246418 h 1079879"/>
              <a:gd name="connsiteX98" fmla="*/ 1813708 w 2068978"/>
              <a:gd name="connsiteY98" fmla="*/ 215938 h 1079879"/>
              <a:gd name="connsiteX99" fmla="*/ 1802278 w 2068978"/>
              <a:gd name="connsiteY99" fmla="*/ 204508 h 1079879"/>
              <a:gd name="connsiteX100" fmla="*/ 1790848 w 2068978"/>
              <a:gd name="connsiteY100" fmla="*/ 189268 h 1079879"/>
              <a:gd name="connsiteX101" fmla="*/ 1783228 w 2068978"/>
              <a:gd name="connsiteY101" fmla="*/ 166408 h 1079879"/>
              <a:gd name="connsiteX102" fmla="*/ 1779418 w 2068978"/>
              <a:gd name="connsiteY102" fmla="*/ 147358 h 1079879"/>
              <a:gd name="connsiteX103" fmla="*/ 1760368 w 2068978"/>
              <a:gd name="connsiteY103" fmla="*/ 116878 h 1079879"/>
              <a:gd name="connsiteX104" fmla="*/ 1752748 w 2068978"/>
              <a:gd name="connsiteY104" fmla="*/ 105448 h 1079879"/>
              <a:gd name="connsiteX105" fmla="*/ 1745128 w 2068978"/>
              <a:gd name="connsiteY105" fmla="*/ 78778 h 1079879"/>
              <a:gd name="connsiteX106" fmla="*/ 1741318 w 2068978"/>
              <a:gd name="connsiteY106" fmla="*/ 67348 h 1079879"/>
              <a:gd name="connsiteX107" fmla="*/ 1729888 w 2068978"/>
              <a:gd name="connsiteY107" fmla="*/ 59728 h 1079879"/>
              <a:gd name="connsiteX108" fmla="*/ 1726078 w 2068978"/>
              <a:gd name="connsiteY108" fmla="*/ 48298 h 1079879"/>
              <a:gd name="connsiteX109" fmla="*/ 1729888 w 2068978"/>
              <a:gd name="connsiteY109" fmla="*/ 2578 h 1079879"/>
              <a:gd name="connsiteX110" fmla="*/ 1764178 w 2068978"/>
              <a:gd name="connsiteY110" fmla="*/ 14008 h 1079879"/>
              <a:gd name="connsiteX111" fmla="*/ 1787038 w 2068978"/>
              <a:gd name="connsiteY111" fmla="*/ 29248 h 1079879"/>
              <a:gd name="connsiteX112" fmla="*/ 1798468 w 2068978"/>
              <a:gd name="connsiteY112" fmla="*/ 36868 h 1079879"/>
              <a:gd name="connsiteX113" fmla="*/ 1809898 w 2068978"/>
              <a:gd name="connsiteY113" fmla="*/ 40678 h 1079879"/>
              <a:gd name="connsiteX114" fmla="*/ 1828948 w 2068978"/>
              <a:gd name="connsiteY114" fmla="*/ 55918 h 1079879"/>
              <a:gd name="connsiteX115" fmla="*/ 1836568 w 2068978"/>
              <a:gd name="connsiteY115" fmla="*/ 67348 h 1079879"/>
              <a:gd name="connsiteX116" fmla="*/ 1847998 w 2068978"/>
              <a:gd name="connsiteY116" fmla="*/ 78778 h 1079879"/>
              <a:gd name="connsiteX117" fmla="*/ 1870858 w 2068978"/>
              <a:gd name="connsiteY117" fmla="*/ 101638 h 1079879"/>
              <a:gd name="connsiteX118" fmla="*/ 1886098 w 2068978"/>
              <a:gd name="connsiteY118" fmla="*/ 120688 h 1079879"/>
              <a:gd name="connsiteX119" fmla="*/ 1889908 w 2068978"/>
              <a:gd name="connsiteY119" fmla="*/ 135928 h 1079879"/>
              <a:gd name="connsiteX120" fmla="*/ 1908958 w 2068978"/>
              <a:gd name="connsiteY120" fmla="*/ 158788 h 1079879"/>
              <a:gd name="connsiteX121" fmla="*/ 1920388 w 2068978"/>
              <a:gd name="connsiteY121" fmla="*/ 166408 h 1079879"/>
              <a:gd name="connsiteX122" fmla="*/ 1924198 w 2068978"/>
              <a:gd name="connsiteY122" fmla="*/ 177838 h 1079879"/>
              <a:gd name="connsiteX123" fmla="*/ 1950868 w 2068978"/>
              <a:gd name="connsiteY123" fmla="*/ 196888 h 1079879"/>
              <a:gd name="connsiteX124" fmla="*/ 1954678 w 2068978"/>
              <a:gd name="connsiteY124" fmla="*/ 227368 h 1079879"/>
              <a:gd name="connsiteX125" fmla="*/ 1977538 w 2068978"/>
              <a:gd name="connsiteY125" fmla="*/ 250228 h 1079879"/>
              <a:gd name="connsiteX126" fmla="*/ 1996588 w 2068978"/>
              <a:gd name="connsiteY126" fmla="*/ 280708 h 1079879"/>
              <a:gd name="connsiteX127" fmla="*/ 2004208 w 2068978"/>
              <a:gd name="connsiteY127" fmla="*/ 307378 h 1079879"/>
              <a:gd name="connsiteX128" fmla="*/ 2008018 w 2068978"/>
              <a:gd name="connsiteY128" fmla="*/ 330238 h 1079879"/>
              <a:gd name="connsiteX129" fmla="*/ 2023258 w 2068978"/>
              <a:gd name="connsiteY129" fmla="*/ 353098 h 1079879"/>
              <a:gd name="connsiteX130" fmla="*/ 2030878 w 2068978"/>
              <a:gd name="connsiteY130" fmla="*/ 364528 h 1079879"/>
              <a:gd name="connsiteX131" fmla="*/ 2038498 w 2068978"/>
              <a:gd name="connsiteY131" fmla="*/ 375958 h 1079879"/>
              <a:gd name="connsiteX132" fmla="*/ 2042308 w 2068978"/>
              <a:gd name="connsiteY132" fmla="*/ 402628 h 1079879"/>
              <a:gd name="connsiteX133" fmla="*/ 2053738 w 2068978"/>
              <a:gd name="connsiteY133" fmla="*/ 414058 h 1079879"/>
              <a:gd name="connsiteX134" fmla="*/ 2065168 w 2068978"/>
              <a:gd name="connsiteY134" fmla="*/ 436918 h 1079879"/>
              <a:gd name="connsiteX135" fmla="*/ 2068978 w 2068978"/>
              <a:gd name="connsiteY135" fmla="*/ 463588 h 1079879"/>
              <a:gd name="connsiteX136" fmla="*/ 2065168 w 2068978"/>
              <a:gd name="connsiteY136" fmla="*/ 486448 h 1079879"/>
              <a:gd name="connsiteX137" fmla="*/ 2057548 w 2068978"/>
              <a:gd name="connsiteY137" fmla="*/ 509308 h 1079879"/>
              <a:gd name="connsiteX138" fmla="*/ 2034688 w 2068978"/>
              <a:gd name="connsiteY138" fmla="*/ 524548 h 1079879"/>
              <a:gd name="connsiteX139" fmla="*/ 2008018 w 2068978"/>
              <a:gd name="connsiteY139" fmla="*/ 528358 h 1079879"/>
              <a:gd name="connsiteX140" fmla="*/ 1992778 w 2068978"/>
              <a:gd name="connsiteY140" fmla="*/ 532168 h 1079879"/>
              <a:gd name="connsiteX141" fmla="*/ 1973728 w 2068978"/>
              <a:gd name="connsiteY141" fmla="*/ 535978 h 1079879"/>
              <a:gd name="connsiteX142" fmla="*/ 1950868 w 2068978"/>
              <a:gd name="connsiteY142" fmla="*/ 547408 h 1079879"/>
              <a:gd name="connsiteX143" fmla="*/ 1939438 w 2068978"/>
              <a:gd name="connsiteY143" fmla="*/ 555028 h 1079879"/>
              <a:gd name="connsiteX144" fmla="*/ 1916578 w 2068978"/>
              <a:gd name="connsiteY144" fmla="*/ 562648 h 1079879"/>
              <a:gd name="connsiteX145" fmla="*/ 1893718 w 2068978"/>
              <a:gd name="connsiteY145" fmla="*/ 581698 h 1079879"/>
              <a:gd name="connsiteX146" fmla="*/ 1870858 w 2068978"/>
              <a:gd name="connsiteY146" fmla="*/ 593128 h 1079879"/>
              <a:gd name="connsiteX147" fmla="*/ 1863238 w 2068978"/>
              <a:gd name="connsiteY147" fmla="*/ 604558 h 1079879"/>
              <a:gd name="connsiteX148" fmla="*/ 1840378 w 2068978"/>
              <a:gd name="connsiteY148" fmla="*/ 612178 h 1079879"/>
              <a:gd name="connsiteX149" fmla="*/ 1828948 w 2068978"/>
              <a:gd name="connsiteY149" fmla="*/ 619798 h 1079879"/>
              <a:gd name="connsiteX150" fmla="*/ 1813708 w 2068978"/>
              <a:gd name="connsiteY150" fmla="*/ 642658 h 1079879"/>
              <a:gd name="connsiteX151" fmla="*/ 1806088 w 2068978"/>
              <a:gd name="connsiteY151" fmla="*/ 654088 h 1079879"/>
              <a:gd name="connsiteX152" fmla="*/ 1783228 w 2068978"/>
              <a:gd name="connsiteY152" fmla="*/ 673138 h 1079879"/>
              <a:gd name="connsiteX153" fmla="*/ 1779418 w 2068978"/>
              <a:gd name="connsiteY153" fmla="*/ 695998 h 1079879"/>
              <a:gd name="connsiteX154" fmla="*/ 1771798 w 2068978"/>
              <a:gd name="connsiteY154" fmla="*/ 707428 h 1079879"/>
              <a:gd name="connsiteX155" fmla="*/ 1787038 w 2068978"/>
              <a:gd name="connsiteY155" fmla="*/ 779818 h 1079879"/>
              <a:gd name="connsiteX156" fmla="*/ 1790848 w 2068978"/>
              <a:gd name="connsiteY156" fmla="*/ 791248 h 1079879"/>
              <a:gd name="connsiteX157" fmla="*/ 1802278 w 2068978"/>
              <a:gd name="connsiteY157" fmla="*/ 798868 h 1079879"/>
              <a:gd name="connsiteX158" fmla="*/ 1828948 w 2068978"/>
              <a:gd name="connsiteY158" fmla="*/ 810298 h 1079879"/>
              <a:gd name="connsiteX159" fmla="*/ 1844188 w 2068978"/>
              <a:gd name="connsiteY159" fmla="*/ 817918 h 1079879"/>
              <a:gd name="connsiteX160" fmla="*/ 1859428 w 2068978"/>
              <a:gd name="connsiteY160" fmla="*/ 821728 h 1079879"/>
              <a:gd name="connsiteX161" fmla="*/ 1901338 w 2068978"/>
              <a:gd name="connsiteY161" fmla="*/ 829348 h 1079879"/>
              <a:gd name="connsiteX162" fmla="*/ 1912768 w 2068978"/>
              <a:gd name="connsiteY162" fmla="*/ 836968 h 1079879"/>
              <a:gd name="connsiteX163" fmla="*/ 1924198 w 2068978"/>
              <a:gd name="connsiteY163" fmla="*/ 840778 h 1079879"/>
              <a:gd name="connsiteX164" fmla="*/ 1943248 w 2068978"/>
              <a:gd name="connsiteY164" fmla="*/ 856018 h 1079879"/>
              <a:gd name="connsiteX165" fmla="*/ 1954678 w 2068978"/>
              <a:gd name="connsiteY165" fmla="*/ 878878 h 1079879"/>
              <a:gd name="connsiteX166" fmla="*/ 1958488 w 2068978"/>
              <a:gd name="connsiteY166" fmla="*/ 890308 h 1079879"/>
              <a:gd name="connsiteX167" fmla="*/ 1962298 w 2068978"/>
              <a:gd name="connsiteY167" fmla="*/ 916978 h 1079879"/>
              <a:gd name="connsiteX168" fmla="*/ 1969918 w 2068978"/>
              <a:gd name="connsiteY168" fmla="*/ 928408 h 1079879"/>
              <a:gd name="connsiteX169" fmla="*/ 1966108 w 2068978"/>
              <a:gd name="connsiteY169" fmla="*/ 1019848 h 1079879"/>
              <a:gd name="connsiteX170" fmla="*/ 1943248 w 2068978"/>
              <a:gd name="connsiteY170" fmla="*/ 1027468 h 1079879"/>
              <a:gd name="connsiteX171" fmla="*/ 1931818 w 2068978"/>
              <a:gd name="connsiteY171" fmla="*/ 1031278 h 1079879"/>
              <a:gd name="connsiteX172" fmla="*/ 1882288 w 2068978"/>
              <a:gd name="connsiteY172" fmla="*/ 1046518 h 1079879"/>
              <a:gd name="connsiteX173" fmla="*/ 1870858 w 2068978"/>
              <a:gd name="connsiteY173" fmla="*/ 1050328 h 1079879"/>
              <a:gd name="connsiteX174" fmla="*/ 1828948 w 2068978"/>
              <a:gd name="connsiteY174" fmla="*/ 1054138 h 1079879"/>
              <a:gd name="connsiteX175" fmla="*/ 1764178 w 2068978"/>
              <a:gd name="connsiteY175" fmla="*/ 1061758 h 1079879"/>
              <a:gd name="connsiteX176" fmla="*/ 1752748 w 2068978"/>
              <a:gd name="connsiteY176" fmla="*/ 1069378 h 1079879"/>
              <a:gd name="connsiteX177" fmla="*/ 1714648 w 2068978"/>
              <a:gd name="connsiteY177" fmla="*/ 1076998 h 1079879"/>
              <a:gd name="connsiteX178" fmla="*/ 1638448 w 2068978"/>
              <a:gd name="connsiteY178" fmla="*/ 1078903 h 1079879"/>
              <a:gd name="connsiteX179" fmla="*/ 1379368 w 2068978"/>
              <a:gd name="connsiteY179" fmla="*/ 1071283 h 1079879"/>
              <a:gd name="connsiteX180" fmla="*/ 1352698 w 2068978"/>
              <a:gd name="connsiteY180" fmla="*/ 1071283 h 1079879"/>
              <a:gd name="connsiteX181" fmla="*/ 1295548 w 2068978"/>
              <a:gd name="connsiteY181" fmla="*/ 1073188 h 1079879"/>
              <a:gd name="connsiteX182" fmla="*/ 1230778 w 2068978"/>
              <a:gd name="connsiteY182" fmla="*/ 1067473 h 1079879"/>
              <a:gd name="connsiteX183" fmla="*/ 1219348 w 2068978"/>
              <a:gd name="connsiteY183" fmla="*/ 1067473 h 1079879"/>
              <a:gd name="connsiteX184" fmla="*/ 1188868 w 2068978"/>
              <a:gd name="connsiteY184" fmla="*/ 1069378 h 1079879"/>
              <a:gd name="connsiteX185" fmla="*/ 1169818 w 2068978"/>
              <a:gd name="connsiteY185" fmla="*/ 1059853 h 1079879"/>
              <a:gd name="connsiteX186" fmla="*/ 1150768 w 2068978"/>
              <a:gd name="connsiteY186" fmla="*/ 1061758 h 1079879"/>
              <a:gd name="connsiteX187" fmla="*/ 952648 w 2068978"/>
              <a:gd name="connsiteY187" fmla="*/ 1044613 h 1079879"/>
              <a:gd name="connsiteX188" fmla="*/ 937408 w 2068978"/>
              <a:gd name="connsiteY188" fmla="*/ 1031278 h 1079879"/>
              <a:gd name="connsiteX189" fmla="*/ 925978 w 2068978"/>
              <a:gd name="connsiteY189" fmla="*/ 1038898 h 1079879"/>
              <a:gd name="connsiteX190" fmla="*/ 899308 w 2068978"/>
              <a:gd name="connsiteY190" fmla="*/ 1031278 h 1079879"/>
              <a:gd name="connsiteX191" fmla="*/ 887878 w 2068978"/>
              <a:gd name="connsiteY191" fmla="*/ 1035088 h 1079879"/>
              <a:gd name="connsiteX192" fmla="*/ 868828 w 2068978"/>
              <a:gd name="connsiteY192" fmla="*/ 1031278 h 1079879"/>
              <a:gd name="connsiteX193" fmla="*/ 838348 w 2068978"/>
              <a:gd name="connsiteY193" fmla="*/ 1023658 h 1079879"/>
              <a:gd name="connsiteX194" fmla="*/ 811678 w 2068978"/>
              <a:gd name="connsiteY194" fmla="*/ 1019848 h 1079879"/>
              <a:gd name="connsiteX195" fmla="*/ 781198 w 2068978"/>
              <a:gd name="connsiteY195" fmla="*/ 1012228 h 1079879"/>
              <a:gd name="connsiteX196" fmla="*/ 773578 w 2068978"/>
              <a:gd name="connsiteY196" fmla="*/ 1000798 h 1079879"/>
              <a:gd name="connsiteX197" fmla="*/ 762148 w 2068978"/>
              <a:gd name="connsiteY197" fmla="*/ 996988 h 1079879"/>
              <a:gd name="connsiteX198" fmla="*/ 727858 w 2068978"/>
              <a:gd name="connsiteY198" fmla="*/ 993178 h 1079879"/>
              <a:gd name="connsiteX199" fmla="*/ 701188 w 2068978"/>
              <a:gd name="connsiteY199" fmla="*/ 977938 h 1079879"/>
              <a:gd name="connsiteX200" fmla="*/ 685948 w 2068978"/>
              <a:gd name="connsiteY200" fmla="*/ 974128 h 1079879"/>
              <a:gd name="connsiteX201" fmla="*/ 644038 w 2068978"/>
              <a:gd name="connsiteY201" fmla="*/ 966508 h 1079879"/>
              <a:gd name="connsiteX202" fmla="*/ 632608 w 2068978"/>
              <a:gd name="connsiteY202" fmla="*/ 962698 h 1079879"/>
              <a:gd name="connsiteX203" fmla="*/ 602128 w 2068978"/>
              <a:gd name="connsiteY203" fmla="*/ 955078 h 1079879"/>
              <a:gd name="connsiteX204" fmla="*/ 590698 w 2068978"/>
              <a:gd name="connsiteY204" fmla="*/ 947458 h 1079879"/>
              <a:gd name="connsiteX205" fmla="*/ 564028 w 2068978"/>
              <a:gd name="connsiteY205" fmla="*/ 943648 h 1079879"/>
              <a:gd name="connsiteX206" fmla="*/ 529738 w 2068978"/>
              <a:gd name="connsiteY206" fmla="*/ 928408 h 1079879"/>
              <a:gd name="connsiteX207" fmla="*/ 499258 w 2068978"/>
              <a:gd name="connsiteY207" fmla="*/ 916978 h 1079879"/>
              <a:gd name="connsiteX208" fmla="*/ 487828 w 2068978"/>
              <a:gd name="connsiteY208" fmla="*/ 905548 h 1079879"/>
              <a:gd name="connsiteX209" fmla="*/ 472588 w 2068978"/>
              <a:gd name="connsiteY209" fmla="*/ 901738 h 1079879"/>
              <a:gd name="connsiteX210" fmla="*/ 461158 w 2068978"/>
              <a:gd name="connsiteY210" fmla="*/ 897928 h 1079879"/>
              <a:gd name="connsiteX211" fmla="*/ 419248 w 2068978"/>
              <a:gd name="connsiteY211" fmla="*/ 886498 h 1079879"/>
              <a:gd name="connsiteX212" fmla="*/ 392578 w 2068978"/>
              <a:gd name="connsiteY212" fmla="*/ 878878 h 1079879"/>
              <a:gd name="connsiteX213" fmla="*/ 365908 w 2068978"/>
              <a:gd name="connsiteY213" fmla="*/ 871258 h 1079879"/>
              <a:gd name="connsiteX214" fmla="*/ 354478 w 2068978"/>
              <a:gd name="connsiteY214" fmla="*/ 863638 h 1079879"/>
              <a:gd name="connsiteX215" fmla="*/ 331618 w 2068978"/>
              <a:gd name="connsiteY215" fmla="*/ 856018 h 1079879"/>
              <a:gd name="connsiteX216" fmla="*/ 274468 w 2068978"/>
              <a:gd name="connsiteY216" fmla="*/ 835063 h 1079879"/>
              <a:gd name="connsiteX217" fmla="*/ 257323 w 2068978"/>
              <a:gd name="connsiteY217" fmla="*/ 827443 h 1079879"/>
              <a:gd name="connsiteX218" fmla="*/ 247798 w 2068978"/>
              <a:gd name="connsiteY218" fmla="*/ 816013 h 1079879"/>
              <a:gd name="connsiteX219" fmla="*/ 236368 w 2068978"/>
              <a:gd name="connsiteY219" fmla="*/ 808393 h 1079879"/>
              <a:gd name="connsiteX220" fmla="*/ 211603 w 2068978"/>
              <a:gd name="connsiteY220" fmla="*/ 798868 h 1079879"/>
              <a:gd name="connsiteX221" fmla="*/ 194458 w 2068978"/>
              <a:gd name="connsiteY221" fmla="*/ 793153 h 1079879"/>
              <a:gd name="connsiteX222" fmla="*/ 171598 w 2068978"/>
              <a:gd name="connsiteY222" fmla="*/ 779818 h 1079879"/>
              <a:gd name="connsiteX223" fmla="*/ 148738 w 2068978"/>
              <a:gd name="connsiteY223" fmla="*/ 770293 h 1079879"/>
              <a:gd name="connsiteX224" fmla="*/ 135403 w 2068978"/>
              <a:gd name="connsiteY224" fmla="*/ 764578 h 1079879"/>
              <a:gd name="connsiteX225" fmla="*/ 125878 w 2068978"/>
              <a:gd name="connsiteY225" fmla="*/ 756958 h 1079879"/>
              <a:gd name="connsiteX226" fmla="*/ 103018 w 2068978"/>
              <a:gd name="connsiteY226" fmla="*/ 737908 h 1079879"/>
              <a:gd name="connsiteX227" fmla="*/ 80158 w 2068978"/>
              <a:gd name="connsiteY227" fmla="*/ 715048 h 1079879"/>
              <a:gd name="connsiteX228" fmla="*/ 57298 w 2068978"/>
              <a:gd name="connsiteY228" fmla="*/ 699808 h 1079879"/>
              <a:gd name="connsiteX229" fmla="*/ 34438 w 2068978"/>
              <a:gd name="connsiteY229" fmla="*/ 684568 h 1079879"/>
              <a:gd name="connsiteX230" fmla="*/ 26818 w 2068978"/>
              <a:gd name="connsiteY230" fmla="*/ 673138 h 1079879"/>
              <a:gd name="connsiteX231" fmla="*/ 15388 w 2068978"/>
              <a:gd name="connsiteY231" fmla="*/ 650278 h 1079879"/>
              <a:gd name="connsiteX232" fmla="*/ 7768 w 2068978"/>
              <a:gd name="connsiteY232" fmla="*/ 615988 h 1079879"/>
              <a:gd name="connsiteX233" fmla="*/ 148 w 2068978"/>
              <a:gd name="connsiteY233" fmla="*/ 654088 h 1079879"/>
              <a:gd name="connsiteX0" fmla="*/ 148 w 2068978"/>
              <a:gd name="connsiteY0" fmla="*/ 654088 h 1079879"/>
              <a:gd name="connsiteX1" fmla="*/ 3958 w 2068978"/>
              <a:gd name="connsiteY1" fmla="*/ 593128 h 1079879"/>
              <a:gd name="connsiteX2" fmla="*/ 11578 w 2068978"/>
              <a:gd name="connsiteY2" fmla="*/ 577888 h 1079879"/>
              <a:gd name="connsiteX3" fmla="*/ 30628 w 2068978"/>
              <a:gd name="connsiteY3" fmla="*/ 555028 h 1079879"/>
              <a:gd name="connsiteX4" fmla="*/ 34438 w 2068978"/>
              <a:gd name="connsiteY4" fmla="*/ 535978 h 1079879"/>
              <a:gd name="connsiteX5" fmla="*/ 45868 w 2068978"/>
              <a:gd name="connsiteY5" fmla="*/ 524548 h 1079879"/>
              <a:gd name="connsiteX6" fmla="*/ 53488 w 2068978"/>
              <a:gd name="connsiteY6" fmla="*/ 513118 h 1079879"/>
              <a:gd name="connsiteX7" fmla="*/ 64918 w 2068978"/>
              <a:gd name="connsiteY7" fmla="*/ 497878 h 1079879"/>
              <a:gd name="connsiteX8" fmla="*/ 76348 w 2068978"/>
              <a:gd name="connsiteY8" fmla="*/ 486448 h 1079879"/>
              <a:gd name="connsiteX9" fmla="*/ 103018 w 2068978"/>
              <a:gd name="connsiteY9" fmla="*/ 452158 h 1079879"/>
              <a:gd name="connsiteX10" fmla="*/ 110638 w 2068978"/>
              <a:gd name="connsiteY10" fmla="*/ 440728 h 1079879"/>
              <a:gd name="connsiteX11" fmla="*/ 129688 w 2068978"/>
              <a:gd name="connsiteY11" fmla="*/ 433108 h 1079879"/>
              <a:gd name="connsiteX12" fmla="*/ 152548 w 2068978"/>
              <a:gd name="connsiteY12" fmla="*/ 410248 h 1079879"/>
              <a:gd name="connsiteX13" fmla="*/ 175408 w 2068978"/>
              <a:gd name="connsiteY13" fmla="*/ 398818 h 1079879"/>
              <a:gd name="connsiteX14" fmla="*/ 198268 w 2068978"/>
              <a:gd name="connsiteY14" fmla="*/ 379768 h 1079879"/>
              <a:gd name="connsiteX15" fmla="*/ 213508 w 2068978"/>
              <a:gd name="connsiteY15" fmla="*/ 375958 h 1079879"/>
              <a:gd name="connsiteX16" fmla="*/ 224938 w 2068978"/>
              <a:gd name="connsiteY16" fmla="*/ 368338 h 1079879"/>
              <a:gd name="connsiteX17" fmla="*/ 236368 w 2068978"/>
              <a:gd name="connsiteY17" fmla="*/ 364528 h 1079879"/>
              <a:gd name="connsiteX18" fmla="*/ 259228 w 2068978"/>
              <a:gd name="connsiteY18" fmla="*/ 349288 h 1079879"/>
              <a:gd name="connsiteX19" fmla="*/ 293518 w 2068978"/>
              <a:gd name="connsiteY19" fmla="*/ 341668 h 1079879"/>
              <a:gd name="connsiteX20" fmla="*/ 304948 w 2068978"/>
              <a:gd name="connsiteY20" fmla="*/ 337858 h 1079879"/>
              <a:gd name="connsiteX21" fmla="*/ 434488 w 2068978"/>
              <a:gd name="connsiteY21" fmla="*/ 341668 h 1079879"/>
              <a:gd name="connsiteX22" fmla="*/ 445918 w 2068978"/>
              <a:gd name="connsiteY22" fmla="*/ 349288 h 1079879"/>
              <a:gd name="connsiteX23" fmla="*/ 468778 w 2068978"/>
              <a:gd name="connsiteY23" fmla="*/ 356908 h 1079879"/>
              <a:gd name="connsiteX24" fmla="*/ 499258 w 2068978"/>
              <a:gd name="connsiteY24" fmla="*/ 375958 h 1079879"/>
              <a:gd name="connsiteX25" fmla="*/ 522118 w 2068978"/>
              <a:gd name="connsiteY25" fmla="*/ 391198 h 1079879"/>
              <a:gd name="connsiteX26" fmla="*/ 533548 w 2068978"/>
              <a:gd name="connsiteY26" fmla="*/ 398818 h 1079879"/>
              <a:gd name="connsiteX27" fmla="*/ 560218 w 2068978"/>
              <a:gd name="connsiteY27" fmla="*/ 417868 h 1079879"/>
              <a:gd name="connsiteX28" fmla="*/ 583078 w 2068978"/>
              <a:gd name="connsiteY28" fmla="*/ 433108 h 1079879"/>
              <a:gd name="connsiteX29" fmla="*/ 590698 w 2068978"/>
              <a:gd name="connsiteY29" fmla="*/ 444538 h 1079879"/>
              <a:gd name="connsiteX30" fmla="*/ 602128 w 2068978"/>
              <a:gd name="connsiteY30" fmla="*/ 455968 h 1079879"/>
              <a:gd name="connsiteX31" fmla="*/ 613558 w 2068978"/>
              <a:gd name="connsiteY31" fmla="*/ 478828 h 1079879"/>
              <a:gd name="connsiteX32" fmla="*/ 617368 w 2068978"/>
              <a:gd name="connsiteY32" fmla="*/ 490258 h 1079879"/>
              <a:gd name="connsiteX33" fmla="*/ 624988 w 2068978"/>
              <a:gd name="connsiteY33" fmla="*/ 501688 h 1079879"/>
              <a:gd name="connsiteX34" fmla="*/ 632608 w 2068978"/>
              <a:gd name="connsiteY34" fmla="*/ 516928 h 1079879"/>
              <a:gd name="connsiteX35" fmla="*/ 655468 w 2068978"/>
              <a:gd name="connsiteY35" fmla="*/ 539788 h 1079879"/>
              <a:gd name="connsiteX36" fmla="*/ 682138 w 2068978"/>
              <a:gd name="connsiteY36" fmla="*/ 577888 h 1079879"/>
              <a:gd name="connsiteX37" fmla="*/ 689758 w 2068978"/>
              <a:gd name="connsiteY37" fmla="*/ 589318 h 1079879"/>
              <a:gd name="connsiteX38" fmla="*/ 704998 w 2068978"/>
              <a:gd name="connsiteY38" fmla="*/ 627418 h 1079879"/>
              <a:gd name="connsiteX39" fmla="*/ 708808 w 2068978"/>
              <a:gd name="connsiteY39" fmla="*/ 642658 h 1079879"/>
              <a:gd name="connsiteX40" fmla="*/ 727858 w 2068978"/>
              <a:gd name="connsiteY40" fmla="*/ 673138 h 1079879"/>
              <a:gd name="connsiteX41" fmla="*/ 735478 w 2068978"/>
              <a:gd name="connsiteY41" fmla="*/ 699808 h 1079879"/>
              <a:gd name="connsiteX42" fmla="*/ 743098 w 2068978"/>
              <a:gd name="connsiteY42" fmla="*/ 711238 h 1079879"/>
              <a:gd name="connsiteX43" fmla="*/ 758338 w 2068978"/>
              <a:gd name="connsiteY43" fmla="*/ 734098 h 1079879"/>
              <a:gd name="connsiteX44" fmla="*/ 765958 w 2068978"/>
              <a:gd name="connsiteY44" fmla="*/ 745528 h 1079879"/>
              <a:gd name="connsiteX45" fmla="*/ 788818 w 2068978"/>
              <a:gd name="connsiteY45" fmla="*/ 764578 h 1079879"/>
              <a:gd name="connsiteX46" fmla="*/ 796438 w 2068978"/>
              <a:gd name="connsiteY46" fmla="*/ 776008 h 1079879"/>
              <a:gd name="connsiteX47" fmla="*/ 823108 w 2068978"/>
              <a:gd name="connsiteY47" fmla="*/ 783628 h 1079879"/>
              <a:gd name="connsiteX48" fmla="*/ 887878 w 2068978"/>
              <a:gd name="connsiteY48" fmla="*/ 779818 h 1079879"/>
              <a:gd name="connsiteX49" fmla="*/ 1063138 w 2068978"/>
              <a:gd name="connsiteY49" fmla="*/ 764578 h 1079879"/>
              <a:gd name="connsiteX50" fmla="*/ 1226968 w 2068978"/>
              <a:gd name="connsiteY50" fmla="*/ 770293 h 1079879"/>
              <a:gd name="connsiteX51" fmla="*/ 1322218 w 2068978"/>
              <a:gd name="connsiteY51" fmla="*/ 795058 h 1079879"/>
              <a:gd name="connsiteX52" fmla="*/ 1333648 w 2068978"/>
              <a:gd name="connsiteY52" fmla="*/ 798868 h 1079879"/>
              <a:gd name="connsiteX53" fmla="*/ 1371748 w 2068978"/>
              <a:gd name="connsiteY53" fmla="*/ 802678 h 1079879"/>
              <a:gd name="connsiteX54" fmla="*/ 1394608 w 2068978"/>
              <a:gd name="connsiteY54" fmla="*/ 810298 h 1079879"/>
              <a:gd name="connsiteX55" fmla="*/ 1413658 w 2068978"/>
              <a:gd name="connsiteY55" fmla="*/ 814108 h 1079879"/>
              <a:gd name="connsiteX56" fmla="*/ 1425088 w 2068978"/>
              <a:gd name="connsiteY56" fmla="*/ 821728 h 1079879"/>
              <a:gd name="connsiteX57" fmla="*/ 1474618 w 2068978"/>
              <a:gd name="connsiteY57" fmla="*/ 833158 h 1079879"/>
              <a:gd name="connsiteX58" fmla="*/ 1516528 w 2068978"/>
              <a:gd name="connsiteY58" fmla="*/ 840778 h 1079879"/>
              <a:gd name="connsiteX59" fmla="*/ 1527958 w 2068978"/>
              <a:gd name="connsiteY59" fmla="*/ 844588 h 1079879"/>
              <a:gd name="connsiteX60" fmla="*/ 1550818 w 2068978"/>
              <a:gd name="connsiteY60" fmla="*/ 848398 h 1079879"/>
              <a:gd name="connsiteX61" fmla="*/ 1566058 w 2068978"/>
              <a:gd name="connsiteY61" fmla="*/ 852208 h 1079879"/>
              <a:gd name="connsiteX62" fmla="*/ 1585108 w 2068978"/>
              <a:gd name="connsiteY62" fmla="*/ 848398 h 1079879"/>
              <a:gd name="connsiteX63" fmla="*/ 1581298 w 2068978"/>
              <a:gd name="connsiteY63" fmla="*/ 833158 h 1079879"/>
              <a:gd name="connsiteX64" fmla="*/ 1554628 w 2068978"/>
              <a:gd name="connsiteY64" fmla="*/ 787438 h 1079879"/>
              <a:gd name="connsiteX65" fmla="*/ 1547008 w 2068978"/>
              <a:gd name="connsiteY65" fmla="*/ 776008 h 1079879"/>
              <a:gd name="connsiteX66" fmla="*/ 1535578 w 2068978"/>
              <a:gd name="connsiteY66" fmla="*/ 772198 h 1079879"/>
              <a:gd name="connsiteX67" fmla="*/ 1516528 w 2068978"/>
              <a:gd name="connsiteY67" fmla="*/ 737908 h 1079879"/>
              <a:gd name="connsiteX68" fmla="*/ 1505098 w 2068978"/>
              <a:gd name="connsiteY68" fmla="*/ 730288 h 1079879"/>
              <a:gd name="connsiteX69" fmla="*/ 1508908 w 2068978"/>
              <a:gd name="connsiteY69" fmla="*/ 661708 h 1079879"/>
              <a:gd name="connsiteX70" fmla="*/ 1531768 w 2068978"/>
              <a:gd name="connsiteY70" fmla="*/ 646468 h 1079879"/>
              <a:gd name="connsiteX71" fmla="*/ 1543198 w 2068978"/>
              <a:gd name="connsiteY71" fmla="*/ 638848 h 1079879"/>
              <a:gd name="connsiteX72" fmla="*/ 1554628 w 2068978"/>
              <a:gd name="connsiteY72" fmla="*/ 631228 h 1079879"/>
              <a:gd name="connsiteX73" fmla="*/ 1607968 w 2068978"/>
              <a:gd name="connsiteY73" fmla="*/ 619798 h 1079879"/>
              <a:gd name="connsiteX74" fmla="*/ 1623208 w 2068978"/>
              <a:gd name="connsiteY74" fmla="*/ 612178 h 1079879"/>
              <a:gd name="connsiteX75" fmla="*/ 1634638 w 2068978"/>
              <a:gd name="connsiteY75" fmla="*/ 604558 h 1079879"/>
              <a:gd name="connsiteX76" fmla="*/ 1661308 w 2068978"/>
              <a:gd name="connsiteY76" fmla="*/ 596938 h 1079879"/>
              <a:gd name="connsiteX77" fmla="*/ 1672738 w 2068978"/>
              <a:gd name="connsiteY77" fmla="*/ 589318 h 1079879"/>
              <a:gd name="connsiteX78" fmla="*/ 1684168 w 2068978"/>
              <a:gd name="connsiteY78" fmla="*/ 585508 h 1079879"/>
              <a:gd name="connsiteX79" fmla="*/ 1699408 w 2068978"/>
              <a:gd name="connsiteY79" fmla="*/ 577888 h 1079879"/>
              <a:gd name="connsiteX80" fmla="*/ 1710838 w 2068978"/>
              <a:gd name="connsiteY80" fmla="*/ 570268 h 1079879"/>
              <a:gd name="connsiteX81" fmla="*/ 1733698 w 2068978"/>
              <a:gd name="connsiteY81" fmla="*/ 547408 h 1079879"/>
              <a:gd name="connsiteX82" fmla="*/ 1756558 w 2068978"/>
              <a:gd name="connsiteY82" fmla="*/ 528358 h 1079879"/>
              <a:gd name="connsiteX83" fmla="*/ 1779418 w 2068978"/>
              <a:gd name="connsiteY83" fmla="*/ 513118 h 1079879"/>
              <a:gd name="connsiteX84" fmla="*/ 1806088 w 2068978"/>
              <a:gd name="connsiteY84" fmla="*/ 490258 h 1079879"/>
              <a:gd name="connsiteX85" fmla="*/ 1828948 w 2068978"/>
              <a:gd name="connsiteY85" fmla="*/ 475018 h 1079879"/>
              <a:gd name="connsiteX86" fmla="*/ 1840378 w 2068978"/>
              <a:gd name="connsiteY86" fmla="*/ 463588 h 1079879"/>
              <a:gd name="connsiteX87" fmla="*/ 1851808 w 2068978"/>
              <a:gd name="connsiteY87" fmla="*/ 455968 h 1079879"/>
              <a:gd name="connsiteX88" fmla="*/ 1859428 w 2068978"/>
              <a:gd name="connsiteY88" fmla="*/ 440728 h 1079879"/>
              <a:gd name="connsiteX89" fmla="*/ 1870858 w 2068978"/>
              <a:gd name="connsiteY89" fmla="*/ 425488 h 1079879"/>
              <a:gd name="connsiteX90" fmla="*/ 1878478 w 2068978"/>
              <a:gd name="connsiteY90" fmla="*/ 414058 h 1079879"/>
              <a:gd name="connsiteX91" fmla="*/ 1886098 w 2068978"/>
              <a:gd name="connsiteY91" fmla="*/ 391198 h 1079879"/>
              <a:gd name="connsiteX92" fmla="*/ 1882288 w 2068978"/>
              <a:gd name="connsiteY92" fmla="*/ 307378 h 1079879"/>
              <a:gd name="connsiteX93" fmla="*/ 1870858 w 2068978"/>
              <a:gd name="connsiteY93" fmla="*/ 303568 h 1079879"/>
              <a:gd name="connsiteX94" fmla="*/ 1851808 w 2068978"/>
              <a:gd name="connsiteY94" fmla="*/ 284518 h 1079879"/>
              <a:gd name="connsiteX95" fmla="*/ 1844188 w 2068978"/>
              <a:gd name="connsiteY95" fmla="*/ 273088 h 1079879"/>
              <a:gd name="connsiteX96" fmla="*/ 1840378 w 2068978"/>
              <a:gd name="connsiteY96" fmla="*/ 261658 h 1079879"/>
              <a:gd name="connsiteX97" fmla="*/ 1825138 w 2068978"/>
              <a:gd name="connsiteY97" fmla="*/ 246418 h 1079879"/>
              <a:gd name="connsiteX98" fmla="*/ 1813708 w 2068978"/>
              <a:gd name="connsiteY98" fmla="*/ 215938 h 1079879"/>
              <a:gd name="connsiteX99" fmla="*/ 1802278 w 2068978"/>
              <a:gd name="connsiteY99" fmla="*/ 204508 h 1079879"/>
              <a:gd name="connsiteX100" fmla="*/ 1790848 w 2068978"/>
              <a:gd name="connsiteY100" fmla="*/ 189268 h 1079879"/>
              <a:gd name="connsiteX101" fmla="*/ 1783228 w 2068978"/>
              <a:gd name="connsiteY101" fmla="*/ 166408 h 1079879"/>
              <a:gd name="connsiteX102" fmla="*/ 1779418 w 2068978"/>
              <a:gd name="connsiteY102" fmla="*/ 147358 h 1079879"/>
              <a:gd name="connsiteX103" fmla="*/ 1760368 w 2068978"/>
              <a:gd name="connsiteY103" fmla="*/ 116878 h 1079879"/>
              <a:gd name="connsiteX104" fmla="*/ 1752748 w 2068978"/>
              <a:gd name="connsiteY104" fmla="*/ 105448 h 1079879"/>
              <a:gd name="connsiteX105" fmla="*/ 1745128 w 2068978"/>
              <a:gd name="connsiteY105" fmla="*/ 78778 h 1079879"/>
              <a:gd name="connsiteX106" fmla="*/ 1741318 w 2068978"/>
              <a:gd name="connsiteY106" fmla="*/ 67348 h 1079879"/>
              <a:gd name="connsiteX107" fmla="*/ 1729888 w 2068978"/>
              <a:gd name="connsiteY107" fmla="*/ 59728 h 1079879"/>
              <a:gd name="connsiteX108" fmla="*/ 1726078 w 2068978"/>
              <a:gd name="connsiteY108" fmla="*/ 48298 h 1079879"/>
              <a:gd name="connsiteX109" fmla="*/ 1729888 w 2068978"/>
              <a:gd name="connsiteY109" fmla="*/ 2578 h 1079879"/>
              <a:gd name="connsiteX110" fmla="*/ 1764178 w 2068978"/>
              <a:gd name="connsiteY110" fmla="*/ 14008 h 1079879"/>
              <a:gd name="connsiteX111" fmla="*/ 1787038 w 2068978"/>
              <a:gd name="connsiteY111" fmla="*/ 29248 h 1079879"/>
              <a:gd name="connsiteX112" fmla="*/ 1798468 w 2068978"/>
              <a:gd name="connsiteY112" fmla="*/ 36868 h 1079879"/>
              <a:gd name="connsiteX113" fmla="*/ 1809898 w 2068978"/>
              <a:gd name="connsiteY113" fmla="*/ 40678 h 1079879"/>
              <a:gd name="connsiteX114" fmla="*/ 1828948 w 2068978"/>
              <a:gd name="connsiteY114" fmla="*/ 55918 h 1079879"/>
              <a:gd name="connsiteX115" fmla="*/ 1836568 w 2068978"/>
              <a:gd name="connsiteY115" fmla="*/ 67348 h 1079879"/>
              <a:gd name="connsiteX116" fmla="*/ 1847998 w 2068978"/>
              <a:gd name="connsiteY116" fmla="*/ 78778 h 1079879"/>
              <a:gd name="connsiteX117" fmla="*/ 1870858 w 2068978"/>
              <a:gd name="connsiteY117" fmla="*/ 101638 h 1079879"/>
              <a:gd name="connsiteX118" fmla="*/ 1886098 w 2068978"/>
              <a:gd name="connsiteY118" fmla="*/ 120688 h 1079879"/>
              <a:gd name="connsiteX119" fmla="*/ 1889908 w 2068978"/>
              <a:gd name="connsiteY119" fmla="*/ 135928 h 1079879"/>
              <a:gd name="connsiteX120" fmla="*/ 1908958 w 2068978"/>
              <a:gd name="connsiteY120" fmla="*/ 158788 h 1079879"/>
              <a:gd name="connsiteX121" fmla="*/ 1920388 w 2068978"/>
              <a:gd name="connsiteY121" fmla="*/ 166408 h 1079879"/>
              <a:gd name="connsiteX122" fmla="*/ 1924198 w 2068978"/>
              <a:gd name="connsiteY122" fmla="*/ 177838 h 1079879"/>
              <a:gd name="connsiteX123" fmla="*/ 1950868 w 2068978"/>
              <a:gd name="connsiteY123" fmla="*/ 196888 h 1079879"/>
              <a:gd name="connsiteX124" fmla="*/ 1954678 w 2068978"/>
              <a:gd name="connsiteY124" fmla="*/ 227368 h 1079879"/>
              <a:gd name="connsiteX125" fmla="*/ 1977538 w 2068978"/>
              <a:gd name="connsiteY125" fmla="*/ 250228 h 1079879"/>
              <a:gd name="connsiteX126" fmla="*/ 1996588 w 2068978"/>
              <a:gd name="connsiteY126" fmla="*/ 280708 h 1079879"/>
              <a:gd name="connsiteX127" fmla="*/ 2004208 w 2068978"/>
              <a:gd name="connsiteY127" fmla="*/ 307378 h 1079879"/>
              <a:gd name="connsiteX128" fmla="*/ 2008018 w 2068978"/>
              <a:gd name="connsiteY128" fmla="*/ 330238 h 1079879"/>
              <a:gd name="connsiteX129" fmla="*/ 2023258 w 2068978"/>
              <a:gd name="connsiteY129" fmla="*/ 353098 h 1079879"/>
              <a:gd name="connsiteX130" fmla="*/ 2030878 w 2068978"/>
              <a:gd name="connsiteY130" fmla="*/ 364528 h 1079879"/>
              <a:gd name="connsiteX131" fmla="*/ 2038498 w 2068978"/>
              <a:gd name="connsiteY131" fmla="*/ 375958 h 1079879"/>
              <a:gd name="connsiteX132" fmla="*/ 2042308 w 2068978"/>
              <a:gd name="connsiteY132" fmla="*/ 402628 h 1079879"/>
              <a:gd name="connsiteX133" fmla="*/ 2053738 w 2068978"/>
              <a:gd name="connsiteY133" fmla="*/ 414058 h 1079879"/>
              <a:gd name="connsiteX134" fmla="*/ 2065168 w 2068978"/>
              <a:gd name="connsiteY134" fmla="*/ 436918 h 1079879"/>
              <a:gd name="connsiteX135" fmla="*/ 2068978 w 2068978"/>
              <a:gd name="connsiteY135" fmla="*/ 463588 h 1079879"/>
              <a:gd name="connsiteX136" fmla="*/ 2065168 w 2068978"/>
              <a:gd name="connsiteY136" fmla="*/ 486448 h 1079879"/>
              <a:gd name="connsiteX137" fmla="*/ 2057548 w 2068978"/>
              <a:gd name="connsiteY137" fmla="*/ 509308 h 1079879"/>
              <a:gd name="connsiteX138" fmla="*/ 2034688 w 2068978"/>
              <a:gd name="connsiteY138" fmla="*/ 524548 h 1079879"/>
              <a:gd name="connsiteX139" fmla="*/ 2008018 w 2068978"/>
              <a:gd name="connsiteY139" fmla="*/ 528358 h 1079879"/>
              <a:gd name="connsiteX140" fmla="*/ 1992778 w 2068978"/>
              <a:gd name="connsiteY140" fmla="*/ 532168 h 1079879"/>
              <a:gd name="connsiteX141" fmla="*/ 1973728 w 2068978"/>
              <a:gd name="connsiteY141" fmla="*/ 535978 h 1079879"/>
              <a:gd name="connsiteX142" fmla="*/ 1950868 w 2068978"/>
              <a:gd name="connsiteY142" fmla="*/ 547408 h 1079879"/>
              <a:gd name="connsiteX143" fmla="*/ 1939438 w 2068978"/>
              <a:gd name="connsiteY143" fmla="*/ 555028 h 1079879"/>
              <a:gd name="connsiteX144" fmla="*/ 1916578 w 2068978"/>
              <a:gd name="connsiteY144" fmla="*/ 562648 h 1079879"/>
              <a:gd name="connsiteX145" fmla="*/ 1893718 w 2068978"/>
              <a:gd name="connsiteY145" fmla="*/ 581698 h 1079879"/>
              <a:gd name="connsiteX146" fmla="*/ 1870858 w 2068978"/>
              <a:gd name="connsiteY146" fmla="*/ 593128 h 1079879"/>
              <a:gd name="connsiteX147" fmla="*/ 1863238 w 2068978"/>
              <a:gd name="connsiteY147" fmla="*/ 604558 h 1079879"/>
              <a:gd name="connsiteX148" fmla="*/ 1840378 w 2068978"/>
              <a:gd name="connsiteY148" fmla="*/ 612178 h 1079879"/>
              <a:gd name="connsiteX149" fmla="*/ 1828948 w 2068978"/>
              <a:gd name="connsiteY149" fmla="*/ 619798 h 1079879"/>
              <a:gd name="connsiteX150" fmla="*/ 1813708 w 2068978"/>
              <a:gd name="connsiteY150" fmla="*/ 642658 h 1079879"/>
              <a:gd name="connsiteX151" fmla="*/ 1806088 w 2068978"/>
              <a:gd name="connsiteY151" fmla="*/ 654088 h 1079879"/>
              <a:gd name="connsiteX152" fmla="*/ 1783228 w 2068978"/>
              <a:gd name="connsiteY152" fmla="*/ 673138 h 1079879"/>
              <a:gd name="connsiteX153" fmla="*/ 1779418 w 2068978"/>
              <a:gd name="connsiteY153" fmla="*/ 695998 h 1079879"/>
              <a:gd name="connsiteX154" fmla="*/ 1771798 w 2068978"/>
              <a:gd name="connsiteY154" fmla="*/ 707428 h 1079879"/>
              <a:gd name="connsiteX155" fmla="*/ 1787038 w 2068978"/>
              <a:gd name="connsiteY155" fmla="*/ 779818 h 1079879"/>
              <a:gd name="connsiteX156" fmla="*/ 1790848 w 2068978"/>
              <a:gd name="connsiteY156" fmla="*/ 791248 h 1079879"/>
              <a:gd name="connsiteX157" fmla="*/ 1802278 w 2068978"/>
              <a:gd name="connsiteY157" fmla="*/ 798868 h 1079879"/>
              <a:gd name="connsiteX158" fmla="*/ 1828948 w 2068978"/>
              <a:gd name="connsiteY158" fmla="*/ 810298 h 1079879"/>
              <a:gd name="connsiteX159" fmla="*/ 1844188 w 2068978"/>
              <a:gd name="connsiteY159" fmla="*/ 817918 h 1079879"/>
              <a:gd name="connsiteX160" fmla="*/ 1859428 w 2068978"/>
              <a:gd name="connsiteY160" fmla="*/ 821728 h 1079879"/>
              <a:gd name="connsiteX161" fmla="*/ 1901338 w 2068978"/>
              <a:gd name="connsiteY161" fmla="*/ 829348 h 1079879"/>
              <a:gd name="connsiteX162" fmla="*/ 1912768 w 2068978"/>
              <a:gd name="connsiteY162" fmla="*/ 836968 h 1079879"/>
              <a:gd name="connsiteX163" fmla="*/ 1924198 w 2068978"/>
              <a:gd name="connsiteY163" fmla="*/ 840778 h 1079879"/>
              <a:gd name="connsiteX164" fmla="*/ 1943248 w 2068978"/>
              <a:gd name="connsiteY164" fmla="*/ 856018 h 1079879"/>
              <a:gd name="connsiteX165" fmla="*/ 1954678 w 2068978"/>
              <a:gd name="connsiteY165" fmla="*/ 878878 h 1079879"/>
              <a:gd name="connsiteX166" fmla="*/ 1958488 w 2068978"/>
              <a:gd name="connsiteY166" fmla="*/ 890308 h 1079879"/>
              <a:gd name="connsiteX167" fmla="*/ 1962298 w 2068978"/>
              <a:gd name="connsiteY167" fmla="*/ 916978 h 1079879"/>
              <a:gd name="connsiteX168" fmla="*/ 1969918 w 2068978"/>
              <a:gd name="connsiteY168" fmla="*/ 928408 h 1079879"/>
              <a:gd name="connsiteX169" fmla="*/ 1966108 w 2068978"/>
              <a:gd name="connsiteY169" fmla="*/ 1019848 h 1079879"/>
              <a:gd name="connsiteX170" fmla="*/ 1943248 w 2068978"/>
              <a:gd name="connsiteY170" fmla="*/ 1027468 h 1079879"/>
              <a:gd name="connsiteX171" fmla="*/ 1931818 w 2068978"/>
              <a:gd name="connsiteY171" fmla="*/ 1031278 h 1079879"/>
              <a:gd name="connsiteX172" fmla="*/ 1882288 w 2068978"/>
              <a:gd name="connsiteY172" fmla="*/ 1046518 h 1079879"/>
              <a:gd name="connsiteX173" fmla="*/ 1870858 w 2068978"/>
              <a:gd name="connsiteY173" fmla="*/ 1050328 h 1079879"/>
              <a:gd name="connsiteX174" fmla="*/ 1828948 w 2068978"/>
              <a:gd name="connsiteY174" fmla="*/ 1054138 h 1079879"/>
              <a:gd name="connsiteX175" fmla="*/ 1764178 w 2068978"/>
              <a:gd name="connsiteY175" fmla="*/ 1061758 h 1079879"/>
              <a:gd name="connsiteX176" fmla="*/ 1752748 w 2068978"/>
              <a:gd name="connsiteY176" fmla="*/ 1069378 h 1079879"/>
              <a:gd name="connsiteX177" fmla="*/ 1714648 w 2068978"/>
              <a:gd name="connsiteY177" fmla="*/ 1076998 h 1079879"/>
              <a:gd name="connsiteX178" fmla="*/ 1638448 w 2068978"/>
              <a:gd name="connsiteY178" fmla="*/ 1078903 h 1079879"/>
              <a:gd name="connsiteX179" fmla="*/ 1379368 w 2068978"/>
              <a:gd name="connsiteY179" fmla="*/ 1071283 h 1079879"/>
              <a:gd name="connsiteX180" fmla="*/ 1352698 w 2068978"/>
              <a:gd name="connsiteY180" fmla="*/ 1071283 h 1079879"/>
              <a:gd name="connsiteX181" fmla="*/ 1295548 w 2068978"/>
              <a:gd name="connsiteY181" fmla="*/ 1073188 h 1079879"/>
              <a:gd name="connsiteX182" fmla="*/ 1230778 w 2068978"/>
              <a:gd name="connsiteY182" fmla="*/ 1067473 h 1079879"/>
              <a:gd name="connsiteX183" fmla="*/ 1219348 w 2068978"/>
              <a:gd name="connsiteY183" fmla="*/ 1067473 h 1079879"/>
              <a:gd name="connsiteX184" fmla="*/ 1188868 w 2068978"/>
              <a:gd name="connsiteY184" fmla="*/ 1069378 h 1079879"/>
              <a:gd name="connsiteX185" fmla="*/ 1169818 w 2068978"/>
              <a:gd name="connsiteY185" fmla="*/ 1059853 h 1079879"/>
              <a:gd name="connsiteX186" fmla="*/ 1150768 w 2068978"/>
              <a:gd name="connsiteY186" fmla="*/ 1061758 h 1079879"/>
              <a:gd name="connsiteX187" fmla="*/ 952648 w 2068978"/>
              <a:gd name="connsiteY187" fmla="*/ 1044613 h 1079879"/>
              <a:gd name="connsiteX188" fmla="*/ 937408 w 2068978"/>
              <a:gd name="connsiteY188" fmla="*/ 1031278 h 1079879"/>
              <a:gd name="connsiteX189" fmla="*/ 925978 w 2068978"/>
              <a:gd name="connsiteY189" fmla="*/ 1038898 h 1079879"/>
              <a:gd name="connsiteX190" fmla="*/ 899308 w 2068978"/>
              <a:gd name="connsiteY190" fmla="*/ 1031278 h 1079879"/>
              <a:gd name="connsiteX191" fmla="*/ 887878 w 2068978"/>
              <a:gd name="connsiteY191" fmla="*/ 1035088 h 1079879"/>
              <a:gd name="connsiteX192" fmla="*/ 868828 w 2068978"/>
              <a:gd name="connsiteY192" fmla="*/ 1031278 h 1079879"/>
              <a:gd name="connsiteX193" fmla="*/ 838348 w 2068978"/>
              <a:gd name="connsiteY193" fmla="*/ 1023658 h 1079879"/>
              <a:gd name="connsiteX194" fmla="*/ 811678 w 2068978"/>
              <a:gd name="connsiteY194" fmla="*/ 1019848 h 1079879"/>
              <a:gd name="connsiteX195" fmla="*/ 781198 w 2068978"/>
              <a:gd name="connsiteY195" fmla="*/ 1012228 h 1079879"/>
              <a:gd name="connsiteX196" fmla="*/ 773578 w 2068978"/>
              <a:gd name="connsiteY196" fmla="*/ 1000798 h 1079879"/>
              <a:gd name="connsiteX197" fmla="*/ 762148 w 2068978"/>
              <a:gd name="connsiteY197" fmla="*/ 996988 h 1079879"/>
              <a:gd name="connsiteX198" fmla="*/ 727858 w 2068978"/>
              <a:gd name="connsiteY198" fmla="*/ 993178 h 1079879"/>
              <a:gd name="connsiteX199" fmla="*/ 701188 w 2068978"/>
              <a:gd name="connsiteY199" fmla="*/ 977938 h 1079879"/>
              <a:gd name="connsiteX200" fmla="*/ 685948 w 2068978"/>
              <a:gd name="connsiteY200" fmla="*/ 974128 h 1079879"/>
              <a:gd name="connsiteX201" fmla="*/ 644038 w 2068978"/>
              <a:gd name="connsiteY201" fmla="*/ 966508 h 1079879"/>
              <a:gd name="connsiteX202" fmla="*/ 632608 w 2068978"/>
              <a:gd name="connsiteY202" fmla="*/ 962698 h 1079879"/>
              <a:gd name="connsiteX203" fmla="*/ 602128 w 2068978"/>
              <a:gd name="connsiteY203" fmla="*/ 955078 h 1079879"/>
              <a:gd name="connsiteX204" fmla="*/ 590698 w 2068978"/>
              <a:gd name="connsiteY204" fmla="*/ 947458 h 1079879"/>
              <a:gd name="connsiteX205" fmla="*/ 564028 w 2068978"/>
              <a:gd name="connsiteY205" fmla="*/ 943648 h 1079879"/>
              <a:gd name="connsiteX206" fmla="*/ 529738 w 2068978"/>
              <a:gd name="connsiteY206" fmla="*/ 928408 h 1079879"/>
              <a:gd name="connsiteX207" fmla="*/ 499258 w 2068978"/>
              <a:gd name="connsiteY207" fmla="*/ 916978 h 1079879"/>
              <a:gd name="connsiteX208" fmla="*/ 487828 w 2068978"/>
              <a:gd name="connsiteY208" fmla="*/ 905548 h 1079879"/>
              <a:gd name="connsiteX209" fmla="*/ 472588 w 2068978"/>
              <a:gd name="connsiteY209" fmla="*/ 901738 h 1079879"/>
              <a:gd name="connsiteX210" fmla="*/ 461158 w 2068978"/>
              <a:gd name="connsiteY210" fmla="*/ 897928 h 1079879"/>
              <a:gd name="connsiteX211" fmla="*/ 419248 w 2068978"/>
              <a:gd name="connsiteY211" fmla="*/ 886498 h 1079879"/>
              <a:gd name="connsiteX212" fmla="*/ 392578 w 2068978"/>
              <a:gd name="connsiteY212" fmla="*/ 878878 h 1079879"/>
              <a:gd name="connsiteX213" fmla="*/ 365908 w 2068978"/>
              <a:gd name="connsiteY213" fmla="*/ 871258 h 1079879"/>
              <a:gd name="connsiteX214" fmla="*/ 354478 w 2068978"/>
              <a:gd name="connsiteY214" fmla="*/ 863638 h 1079879"/>
              <a:gd name="connsiteX215" fmla="*/ 331618 w 2068978"/>
              <a:gd name="connsiteY215" fmla="*/ 856018 h 1079879"/>
              <a:gd name="connsiteX216" fmla="*/ 274468 w 2068978"/>
              <a:gd name="connsiteY216" fmla="*/ 835063 h 1079879"/>
              <a:gd name="connsiteX217" fmla="*/ 257323 w 2068978"/>
              <a:gd name="connsiteY217" fmla="*/ 827443 h 1079879"/>
              <a:gd name="connsiteX218" fmla="*/ 247798 w 2068978"/>
              <a:gd name="connsiteY218" fmla="*/ 816013 h 1079879"/>
              <a:gd name="connsiteX219" fmla="*/ 236368 w 2068978"/>
              <a:gd name="connsiteY219" fmla="*/ 808393 h 1079879"/>
              <a:gd name="connsiteX220" fmla="*/ 211603 w 2068978"/>
              <a:gd name="connsiteY220" fmla="*/ 798868 h 1079879"/>
              <a:gd name="connsiteX221" fmla="*/ 194458 w 2068978"/>
              <a:gd name="connsiteY221" fmla="*/ 793153 h 1079879"/>
              <a:gd name="connsiteX222" fmla="*/ 171598 w 2068978"/>
              <a:gd name="connsiteY222" fmla="*/ 779818 h 1079879"/>
              <a:gd name="connsiteX223" fmla="*/ 148738 w 2068978"/>
              <a:gd name="connsiteY223" fmla="*/ 770293 h 1079879"/>
              <a:gd name="connsiteX224" fmla="*/ 135403 w 2068978"/>
              <a:gd name="connsiteY224" fmla="*/ 764578 h 1079879"/>
              <a:gd name="connsiteX225" fmla="*/ 125878 w 2068978"/>
              <a:gd name="connsiteY225" fmla="*/ 756958 h 1079879"/>
              <a:gd name="connsiteX226" fmla="*/ 103018 w 2068978"/>
              <a:gd name="connsiteY226" fmla="*/ 737908 h 1079879"/>
              <a:gd name="connsiteX227" fmla="*/ 80158 w 2068978"/>
              <a:gd name="connsiteY227" fmla="*/ 715048 h 1079879"/>
              <a:gd name="connsiteX228" fmla="*/ 57298 w 2068978"/>
              <a:gd name="connsiteY228" fmla="*/ 699808 h 1079879"/>
              <a:gd name="connsiteX229" fmla="*/ 34438 w 2068978"/>
              <a:gd name="connsiteY229" fmla="*/ 684568 h 1079879"/>
              <a:gd name="connsiteX230" fmla="*/ 26818 w 2068978"/>
              <a:gd name="connsiteY230" fmla="*/ 673138 h 1079879"/>
              <a:gd name="connsiteX231" fmla="*/ 15388 w 2068978"/>
              <a:gd name="connsiteY231" fmla="*/ 650278 h 1079879"/>
              <a:gd name="connsiteX232" fmla="*/ 7768 w 2068978"/>
              <a:gd name="connsiteY232" fmla="*/ 615988 h 1079879"/>
              <a:gd name="connsiteX233" fmla="*/ 148 w 2068978"/>
              <a:gd name="connsiteY233" fmla="*/ 654088 h 1079879"/>
              <a:gd name="connsiteX0" fmla="*/ 148 w 2068978"/>
              <a:gd name="connsiteY0" fmla="*/ 654088 h 1078903"/>
              <a:gd name="connsiteX1" fmla="*/ 3958 w 2068978"/>
              <a:gd name="connsiteY1" fmla="*/ 593128 h 1078903"/>
              <a:gd name="connsiteX2" fmla="*/ 11578 w 2068978"/>
              <a:gd name="connsiteY2" fmla="*/ 577888 h 1078903"/>
              <a:gd name="connsiteX3" fmla="*/ 30628 w 2068978"/>
              <a:gd name="connsiteY3" fmla="*/ 555028 h 1078903"/>
              <a:gd name="connsiteX4" fmla="*/ 34438 w 2068978"/>
              <a:gd name="connsiteY4" fmla="*/ 535978 h 1078903"/>
              <a:gd name="connsiteX5" fmla="*/ 45868 w 2068978"/>
              <a:gd name="connsiteY5" fmla="*/ 524548 h 1078903"/>
              <a:gd name="connsiteX6" fmla="*/ 53488 w 2068978"/>
              <a:gd name="connsiteY6" fmla="*/ 513118 h 1078903"/>
              <a:gd name="connsiteX7" fmla="*/ 64918 w 2068978"/>
              <a:gd name="connsiteY7" fmla="*/ 497878 h 1078903"/>
              <a:gd name="connsiteX8" fmla="*/ 76348 w 2068978"/>
              <a:gd name="connsiteY8" fmla="*/ 486448 h 1078903"/>
              <a:gd name="connsiteX9" fmla="*/ 103018 w 2068978"/>
              <a:gd name="connsiteY9" fmla="*/ 452158 h 1078903"/>
              <a:gd name="connsiteX10" fmla="*/ 110638 w 2068978"/>
              <a:gd name="connsiteY10" fmla="*/ 440728 h 1078903"/>
              <a:gd name="connsiteX11" fmla="*/ 129688 w 2068978"/>
              <a:gd name="connsiteY11" fmla="*/ 433108 h 1078903"/>
              <a:gd name="connsiteX12" fmla="*/ 152548 w 2068978"/>
              <a:gd name="connsiteY12" fmla="*/ 410248 h 1078903"/>
              <a:gd name="connsiteX13" fmla="*/ 175408 w 2068978"/>
              <a:gd name="connsiteY13" fmla="*/ 398818 h 1078903"/>
              <a:gd name="connsiteX14" fmla="*/ 198268 w 2068978"/>
              <a:gd name="connsiteY14" fmla="*/ 379768 h 1078903"/>
              <a:gd name="connsiteX15" fmla="*/ 213508 w 2068978"/>
              <a:gd name="connsiteY15" fmla="*/ 375958 h 1078903"/>
              <a:gd name="connsiteX16" fmla="*/ 224938 w 2068978"/>
              <a:gd name="connsiteY16" fmla="*/ 368338 h 1078903"/>
              <a:gd name="connsiteX17" fmla="*/ 236368 w 2068978"/>
              <a:gd name="connsiteY17" fmla="*/ 364528 h 1078903"/>
              <a:gd name="connsiteX18" fmla="*/ 259228 w 2068978"/>
              <a:gd name="connsiteY18" fmla="*/ 349288 h 1078903"/>
              <a:gd name="connsiteX19" fmla="*/ 293518 w 2068978"/>
              <a:gd name="connsiteY19" fmla="*/ 341668 h 1078903"/>
              <a:gd name="connsiteX20" fmla="*/ 304948 w 2068978"/>
              <a:gd name="connsiteY20" fmla="*/ 337858 h 1078903"/>
              <a:gd name="connsiteX21" fmla="*/ 434488 w 2068978"/>
              <a:gd name="connsiteY21" fmla="*/ 341668 h 1078903"/>
              <a:gd name="connsiteX22" fmla="*/ 445918 w 2068978"/>
              <a:gd name="connsiteY22" fmla="*/ 349288 h 1078903"/>
              <a:gd name="connsiteX23" fmla="*/ 468778 w 2068978"/>
              <a:gd name="connsiteY23" fmla="*/ 356908 h 1078903"/>
              <a:gd name="connsiteX24" fmla="*/ 499258 w 2068978"/>
              <a:gd name="connsiteY24" fmla="*/ 375958 h 1078903"/>
              <a:gd name="connsiteX25" fmla="*/ 522118 w 2068978"/>
              <a:gd name="connsiteY25" fmla="*/ 391198 h 1078903"/>
              <a:gd name="connsiteX26" fmla="*/ 533548 w 2068978"/>
              <a:gd name="connsiteY26" fmla="*/ 398818 h 1078903"/>
              <a:gd name="connsiteX27" fmla="*/ 560218 w 2068978"/>
              <a:gd name="connsiteY27" fmla="*/ 417868 h 1078903"/>
              <a:gd name="connsiteX28" fmla="*/ 583078 w 2068978"/>
              <a:gd name="connsiteY28" fmla="*/ 433108 h 1078903"/>
              <a:gd name="connsiteX29" fmla="*/ 590698 w 2068978"/>
              <a:gd name="connsiteY29" fmla="*/ 444538 h 1078903"/>
              <a:gd name="connsiteX30" fmla="*/ 602128 w 2068978"/>
              <a:gd name="connsiteY30" fmla="*/ 455968 h 1078903"/>
              <a:gd name="connsiteX31" fmla="*/ 613558 w 2068978"/>
              <a:gd name="connsiteY31" fmla="*/ 478828 h 1078903"/>
              <a:gd name="connsiteX32" fmla="*/ 617368 w 2068978"/>
              <a:gd name="connsiteY32" fmla="*/ 490258 h 1078903"/>
              <a:gd name="connsiteX33" fmla="*/ 624988 w 2068978"/>
              <a:gd name="connsiteY33" fmla="*/ 501688 h 1078903"/>
              <a:gd name="connsiteX34" fmla="*/ 632608 w 2068978"/>
              <a:gd name="connsiteY34" fmla="*/ 516928 h 1078903"/>
              <a:gd name="connsiteX35" fmla="*/ 655468 w 2068978"/>
              <a:gd name="connsiteY35" fmla="*/ 539788 h 1078903"/>
              <a:gd name="connsiteX36" fmla="*/ 682138 w 2068978"/>
              <a:gd name="connsiteY36" fmla="*/ 577888 h 1078903"/>
              <a:gd name="connsiteX37" fmla="*/ 689758 w 2068978"/>
              <a:gd name="connsiteY37" fmla="*/ 589318 h 1078903"/>
              <a:gd name="connsiteX38" fmla="*/ 704998 w 2068978"/>
              <a:gd name="connsiteY38" fmla="*/ 627418 h 1078903"/>
              <a:gd name="connsiteX39" fmla="*/ 708808 w 2068978"/>
              <a:gd name="connsiteY39" fmla="*/ 642658 h 1078903"/>
              <a:gd name="connsiteX40" fmla="*/ 727858 w 2068978"/>
              <a:gd name="connsiteY40" fmla="*/ 673138 h 1078903"/>
              <a:gd name="connsiteX41" fmla="*/ 735478 w 2068978"/>
              <a:gd name="connsiteY41" fmla="*/ 699808 h 1078903"/>
              <a:gd name="connsiteX42" fmla="*/ 743098 w 2068978"/>
              <a:gd name="connsiteY42" fmla="*/ 711238 h 1078903"/>
              <a:gd name="connsiteX43" fmla="*/ 758338 w 2068978"/>
              <a:gd name="connsiteY43" fmla="*/ 734098 h 1078903"/>
              <a:gd name="connsiteX44" fmla="*/ 765958 w 2068978"/>
              <a:gd name="connsiteY44" fmla="*/ 745528 h 1078903"/>
              <a:gd name="connsiteX45" fmla="*/ 788818 w 2068978"/>
              <a:gd name="connsiteY45" fmla="*/ 764578 h 1078903"/>
              <a:gd name="connsiteX46" fmla="*/ 796438 w 2068978"/>
              <a:gd name="connsiteY46" fmla="*/ 776008 h 1078903"/>
              <a:gd name="connsiteX47" fmla="*/ 823108 w 2068978"/>
              <a:gd name="connsiteY47" fmla="*/ 783628 h 1078903"/>
              <a:gd name="connsiteX48" fmla="*/ 887878 w 2068978"/>
              <a:gd name="connsiteY48" fmla="*/ 779818 h 1078903"/>
              <a:gd name="connsiteX49" fmla="*/ 1063138 w 2068978"/>
              <a:gd name="connsiteY49" fmla="*/ 764578 h 1078903"/>
              <a:gd name="connsiteX50" fmla="*/ 1226968 w 2068978"/>
              <a:gd name="connsiteY50" fmla="*/ 770293 h 1078903"/>
              <a:gd name="connsiteX51" fmla="*/ 1322218 w 2068978"/>
              <a:gd name="connsiteY51" fmla="*/ 795058 h 1078903"/>
              <a:gd name="connsiteX52" fmla="*/ 1333648 w 2068978"/>
              <a:gd name="connsiteY52" fmla="*/ 798868 h 1078903"/>
              <a:gd name="connsiteX53" fmla="*/ 1371748 w 2068978"/>
              <a:gd name="connsiteY53" fmla="*/ 802678 h 1078903"/>
              <a:gd name="connsiteX54" fmla="*/ 1394608 w 2068978"/>
              <a:gd name="connsiteY54" fmla="*/ 810298 h 1078903"/>
              <a:gd name="connsiteX55" fmla="*/ 1413658 w 2068978"/>
              <a:gd name="connsiteY55" fmla="*/ 814108 h 1078903"/>
              <a:gd name="connsiteX56" fmla="*/ 1425088 w 2068978"/>
              <a:gd name="connsiteY56" fmla="*/ 821728 h 1078903"/>
              <a:gd name="connsiteX57" fmla="*/ 1474618 w 2068978"/>
              <a:gd name="connsiteY57" fmla="*/ 833158 h 1078903"/>
              <a:gd name="connsiteX58" fmla="*/ 1516528 w 2068978"/>
              <a:gd name="connsiteY58" fmla="*/ 840778 h 1078903"/>
              <a:gd name="connsiteX59" fmla="*/ 1527958 w 2068978"/>
              <a:gd name="connsiteY59" fmla="*/ 844588 h 1078903"/>
              <a:gd name="connsiteX60" fmla="*/ 1550818 w 2068978"/>
              <a:gd name="connsiteY60" fmla="*/ 848398 h 1078903"/>
              <a:gd name="connsiteX61" fmla="*/ 1566058 w 2068978"/>
              <a:gd name="connsiteY61" fmla="*/ 852208 h 1078903"/>
              <a:gd name="connsiteX62" fmla="*/ 1585108 w 2068978"/>
              <a:gd name="connsiteY62" fmla="*/ 848398 h 1078903"/>
              <a:gd name="connsiteX63" fmla="*/ 1581298 w 2068978"/>
              <a:gd name="connsiteY63" fmla="*/ 833158 h 1078903"/>
              <a:gd name="connsiteX64" fmla="*/ 1554628 w 2068978"/>
              <a:gd name="connsiteY64" fmla="*/ 787438 h 1078903"/>
              <a:gd name="connsiteX65" fmla="*/ 1547008 w 2068978"/>
              <a:gd name="connsiteY65" fmla="*/ 776008 h 1078903"/>
              <a:gd name="connsiteX66" fmla="*/ 1535578 w 2068978"/>
              <a:gd name="connsiteY66" fmla="*/ 772198 h 1078903"/>
              <a:gd name="connsiteX67" fmla="*/ 1516528 w 2068978"/>
              <a:gd name="connsiteY67" fmla="*/ 737908 h 1078903"/>
              <a:gd name="connsiteX68" fmla="*/ 1505098 w 2068978"/>
              <a:gd name="connsiteY68" fmla="*/ 730288 h 1078903"/>
              <a:gd name="connsiteX69" fmla="*/ 1508908 w 2068978"/>
              <a:gd name="connsiteY69" fmla="*/ 661708 h 1078903"/>
              <a:gd name="connsiteX70" fmla="*/ 1531768 w 2068978"/>
              <a:gd name="connsiteY70" fmla="*/ 646468 h 1078903"/>
              <a:gd name="connsiteX71" fmla="*/ 1543198 w 2068978"/>
              <a:gd name="connsiteY71" fmla="*/ 638848 h 1078903"/>
              <a:gd name="connsiteX72" fmla="*/ 1554628 w 2068978"/>
              <a:gd name="connsiteY72" fmla="*/ 631228 h 1078903"/>
              <a:gd name="connsiteX73" fmla="*/ 1607968 w 2068978"/>
              <a:gd name="connsiteY73" fmla="*/ 619798 h 1078903"/>
              <a:gd name="connsiteX74" fmla="*/ 1623208 w 2068978"/>
              <a:gd name="connsiteY74" fmla="*/ 612178 h 1078903"/>
              <a:gd name="connsiteX75" fmla="*/ 1634638 w 2068978"/>
              <a:gd name="connsiteY75" fmla="*/ 604558 h 1078903"/>
              <a:gd name="connsiteX76" fmla="*/ 1661308 w 2068978"/>
              <a:gd name="connsiteY76" fmla="*/ 596938 h 1078903"/>
              <a:gd name="connsiteX77" fmla="*/ 1672738 w 2068978"/>
              <a:gd name="connsiteY77" fmla="*/ 589318 h 1078903"/>
              <a:gd name="connsiteX78" fmla="*/ 1684168 w 2068978"/>
              <a:gd name="connsiteY78" fmla="*/ 585508 h 1078903"/>
              <a:gd name="connsiteX79" fmla="*/ 1699408 w 2068978"/>
              <a:gd name="connsiteY79" fmla="*/ 577888 h 1078903"/>
              <a:gd name="connsiteX80" fmla="*/ 1710838 w 2068978"/>
              <a:gd name="connsiteY80" fmla="*/ 570268 h 1078903"/>
              <a:gd name="connsiteX81" fmla="*/ 1733698 w 2068978"/>
              <a:gd name="connsiteY81" fmla="*/ 547408 h 1078903"/>
              <a:gd name="connsiteX82" fmla="*/ 1756558 w 2068978"/>
              <a:gd name="connsiteY82" fmla="*/ 528358 h 1078903"/>
              <a:gd name="connsiteX83" fmla="*/ 1779418 w 2068978"/>
              <a:gd name="connsiteY83" fmla="*/ 513118 h 1078903"/>
              <a:gd name="connsiteX84" fmla="*/ 1806088 w 2068978"/>
              <a:gd name="connsiteY84" fmla="*/ 490258 h 1078903"/>
              <a:gd name="connsiteX85" fmla="*/ 1828948 w 2068978"/>
              <a:gd name="connsiteY85" fmla="*/ 475018 h 1078903"/>
              <a:gd name="connsiteX86" fmla="*/ 1840378 w 2068978"/>
              <a:gd name="connsiteY86" fmla="*/ 463588 h 1078903"/>
              <a:gd name="connsiteX87" fmla="*/ 1851808 w 2068978"/>
              <a:gd name="connsiteY87" fmla="*/ 455968 h 1078903"/>
              <a:gd name="connsiteX88" fmla="*/ 1859428 w 2068978"/>
              <a:gd name="connsiteY88" fmla="*/ 440728 h 1078903"/>
              <a:gd name="connsiteX89" fmla="*/ 1870858 w 2068978"/>
              <a:gd name="connsiteY89" fmla="*/ 425488 h 1078903"/>
              <a:gd name="connsiteX90" fmla="*/ 1878478 w 2068978"/>
              <a:gd name="connsiteY90" fmla="*/ 414058 h 1078903"/>
              <a:gd name="connsiteX91" fmla="*/ 1886098 w 2068978"/>
              <a:gd name="connsiteY91" fmla="*/ 391198 h 1078903"/>
              <a:gd name="connsiteX92" fmla="*/ 1882288 w 2068978"/>
              <a:gd name="connsiteY92" fmla="*/ 307378 h 1078903"/>
              <a:gd name="connsiteX93" fmla="*/ 1870858 w 2068978"/>
              <a:gd name="connsiteY93" fmla="*/ 303568 h 1078903"/>
              <a:gd name="connsiteX94" fmla="*/ 1851808 w 2068978"/>
              <a:gd name="connsiteY94" fmla="*/ 284518 h 1078903"/>
              <a:gd name="connsiteX95" fmla="*/ 1844188 w 2068978"/>
              <a:gd name="connsiteY95" fmla="*/ 273088 h 1078903"/>
              <a:gd name="connsiteX96" fmla="*/ 1840378 w 2068978"/>
              <a:gd name="connsiteY96" fmla="*/ 261658 h 1078903"/>
              <a:gd name="connsiteX97" fmla="*/ 1825138 w 2068978"/>
              <a:gd name="connsiteY97" fmla="*/ 246418 h 1078903"/>
              <a:gd name="connsiteX98" fmla="*/ 1813708 w 2068978"/>
              <a:gd name="connsiteY98" fmla="*/ 215938 h 1078903"/>
              <a:gd name="connsiteX99" fmla="*/ 1802278 w 2068978"/>
              <a:gd name="connsiteY99" fmla="*/ 204508 h 1078903"/>
              <a:gd name="connsiteX100" fmla="*/ 1790848 w 2068978"/>
              <a:gd name="connsiteY100" fmla="*/ 189268 h 1078903"/>
              <a:gd name="connsiteX101" fmla="*/ 1783228 w 2068978"/>
              <a:gd name="connsiteY101" fmla="*/ 166408 h 1078903"/>
              <a:gd name="connsiteX102" fmla="*/ 1779418 w 2068978"/>
              <a:gd name="connsiteY102" fmla="*/ 147358 h 1078903"/>
              <a:gd name="connsiteX103" fmla="*/ 1760368 w 2068978"/>
              <a:gd name="connsiteY103" fmla="*/ 116878 h 1078903"/>
              <a:gd name="connsiteX104" fmla="*/ 1752748 w 2068978"/>
              <a:gd name="connsiteY104" fmla="*/ 105448 h 1078903"/>
              <a:gd name="connsiteX105" fmla="*/ 1745128 w 2068978"/>
              <a:gd name="connsiteY105" fmla="*/ 78778 h 1078903"/>
              <a:gd name="connsiteX106" fmla="*/ 1741318 w 2068978"/>
              <a:gd name="connsiteY106" fmla="*/ 67348 h 1078903"/>
              <a:gd name="connsiteX107" fmla="*/ 1729888 w 2068978"/>
              <a:gd name="connsiteY107" fmla="*/ 59728 h 1078903"/>
              <a:gd name="connsiteX108" fmla="*/ 1726078 w 2068978"/>
              <a:gd name="connsiteY108" fmla="*/ 48298 h 1078903"/>
              <a:gd name="connsiteX109" fmla="*/ 1729888 w 2068978"/>
              <a:gd name="connsiteY109" fmla="*/ 2578 h 1078903"/>
              <a:gd name="connsiteX110" fmla="*/ 1764178 w 2068978"/>
              <a:gd name="connsiteY110" fmla="*/ 14008 h 1078903"/>
              <a:gd name="connsiteX111" fmla="*/ 1787038 w 2068978"/>
              <a:gd name="connsiteY111" fmla="*/ 29248 h 1078903"/>
              <a:gd name="connsiteX112" fmla="*/ 1798468 w 2068978"/>
              <a:gd name="connsiteY112" fmla="*/ 36868 h 1078903"/>
              <a:gd name="connsiteX113" fmla="*/ 1809898 w 2068978"/>
              <a:gd name="connsiteY113" fmla="*/ 40678 h 1078903"/>
              <a:gd name="connsiteX114" fmla="*/ 1828948 w 2068978"/>
              <a:gd name="connsiteY114" fmla="*/ 55918 h 1078903"/>
              <a:gd name="connsiteX115" fmla="*/ 1836568 w 2068978"/>
              <a:gd name="connsiteY115" fmla="*/ 67348 h 1078903"/>
              <a:gd name="connsiteX116" fmla="*/ 1847998 w 2068978"/>
              <a:gd name="connsiteY116" fmla="*/ 78778 h 1078903"/>
              <a:gd name="connsiteX117" fmla="*/ 1870858 w 2068978"/>
              <a:gd name="connsiteY117" fmla="*/ 101638 h 1078903"/>
              <a:gd name="connsiteX118" fmla="*/ 1886098 w 2068978"/>
              <a:gd name="connsiteY118" fmla="*/ 120688 h 1078903"/>
              <a:gd name="connsiteX119" fmla="*/ 1889908 w 2068978"/>
              <a:gd name="connsiteY119" fmla="*/ 135928 h 1078903"/>
              <a:gd name="connsiteX120" fmla="*/ 1908958 w 2068978"/>
              <a:gd name="connsiteY120" fmla="*/ 158788 h 1078903"/>
              <a:gd name="connsiteX121" fmla="*/ 1920388 w 2068978"/>
              <a:gd name="connsiteY121" fmla="*/ 166408 h 1078903"/>
              <a:gd name="connsiteX122" fmla="*/ 1924198 w 2068978"/>
              <a:gd name="connsiteY122" fmla="*/ 177838 h 1078903"/>
              <a:gd name="connsiteX123" fmla="*/ 1950868 w 2068978"/>
              <a:gd name="connsiteY123" fmla="*/ 196888 h 1078903"/>
              <a:gd name="connsiteX124" fmla="*/ 1954678 w 2068978"/>
              <a:gd name="connsiteY124" fmla="*/ 227368 h 1078903"/>
              <a:gd name="connsiteX125" fmla="*/ 1977538 w 2068978"/>
              <a:gd name="connsiteY125" fmla="*/ 250228 h 1078903"/>
              <a:gd name="connsiteX126" fmla="*/ 1996588 w 2068978"/>
              <a:gd name="connsiteY126" fmla="*/ 280708 h 1078903"/>
              <a:gd name="connsiteX127" fmla="*/ 2004208 w 2068978"/>
              <a:gd name="connsiteY127" fmla="*/ 307378 h 1078903"/>
              <a:gd name="connsiteX128" fmla="*/ 2008018 w 2068978"/>
              <a:gd name="connsiteY128" fmla="*/ 330238 h 1078903"/>
              <a:gd name="connsiteX129" fmla="*/ 2023258 w 2068978"/>
              <a:gd name="connsiteY129" fmla="*/ 353098 h 1078903"/>
              <a:gd name="connsiteX130" fmla="*/ 2030878 w 2068978"/>
              <a:gd name="connsiteY130" fmla="*/ 364528 h 1078903"/>
              <a:gd name="connsiteX131" fmla="*/ 2038498 w 2068978"/>
              <a:gd name="connsiteY131" fmla="*/ 375958 h 1078903"/>
              <a:gd name="connsiteX132" fmla="*/ 2042308 w 2068978"/>
              <a:gd name="connsiteY132" fmla="*/ 402628 h 1078903"/>
              <a:gd name="connsiteX133" fmla="*/ 2053738 w 2068978"/>
              <a:gd name="connsiteY133" fmla="*/ 414058 h 1078903"/>
              <a:gd name="connsiteX134" fmla="*/ 2065168 w 2068978"/>
              <a:gd name="connsiteY134" fmla="*/ 436918 h 1078903"/>
              <a:gd name="connsiteX135" fmla="*/ 2068978 w 2068978"/>
              <a:gd name="connsiteY135" fmla="*/ 463588 h 1078903"/>
              <a:gd name="connsiteX136" fmla="*/ 2065168 w 2068978"/>
              <a:gd name="connsiteY136" fmla="*/ 486448 h 1078903"/>
              <a:gd name="connsiteX137" fmla="*/ 2057548 w 2068978"/>
              <a:gd name="connsiteY137" fmla="*/ 509308 h 1078903"/>
              <a:gd name="connsiteX138" fmla="*/ 2034688 w 2068978"/>
              <a:gd name="connsiteY138" fmla="*/ 524548 h 1078903"/>
              <a:gd name="connsiteX139" fmla="*/ 2008018 w 2068978"/>
              <a:gd name="connsiteY139" fmla="*/ 528358 h 1078903"/>
              <a:gd name="connsiteX140" fmla="*/ 1992778 w 2068978"/>
              <a:gd name="connsiteY140" fmla="*/ 532168 h 1078903"/>
              <a:gd name="connsiteX141" fmla="*/ 1973728 w 2068978"/>
              <a:gd name="connsiteY141" fmla="*/ 535978 h 1078903"/>
              <a:gd name="connsiteX142" fmla="*/ 1950868 w 2068978"/>
              <a:gd name="connsiteY142" fmla="*/ 547408 h 1078903"/>
              <a:gd name="connsiteX143" fmla="*/ 1939438 w 2068978"/>
              <a:gd name="connsiteY143" fmla="*/ 555028 h 1078903"/>
              <a:gd name="connsiteX144" fmla="*/ 1916578 w 2068978"/>
              <a:gd name="connsiteY144" fmla="*/ 562648 h 1078903"/>
              <a:gd name="connsiteX145" fmla="*/ 1893718 w 2068978"/>
              <a:gd name="connsiteY145" fmla="*/ 581698 h 1078903"/>
              <a:gd name="connsiteX146" fmla="*/ 1870858 w 2068978"/>
              <a:gd name="connsiteY146" fmla="*/ 593128 h 1078903"/>
              <a:gd name="connsiteX147" fmla="*/ 1863238 w 2068978"/>
              <a:gd name="connsiteY147" fmla="*/ 604558 h 1078903"/>
              <a:gd name="connsiteX148" fmla="*/ 1840378 w 2068978"/>
              <a:gd name="connsiteY148" fmla="*/ 612178 h 1078903"/>
              <a:gd name="connsiteX149" fmla="*/ 1828948 w 2068978"/>
              <a:gd name="connsiteY149" fmla="*/ 619798 h 1078903"/>
              <a:gd name="connsiteX150" fmla="*/ 1813708 w 2068978"/>
              <a:gd name="connsiteY150" fmla="*/ 642658 h 1078903"/>
              <a:gd name="connsiteX151" fmla="*/ 1806088 w 2068978"/>
              <a:gd name="connsiteY151" fmla="*/ 654088 h 1078903"/>
              <a:gd name="connsiteX152" fmla="*/ 1783228 w 2068978"/>
              <a:gd name="connsiteY152" fmla="*/ 673138 h 1078903"/>
              <a:gd name="connsiteX153" fmla="*/ 1779418 w 2068978"/>
              <a:gd name="connsiteY153" fmla="*/ 695998 h 1078903"/>
              <a:gd name="connsiteX154" fmla="*/ 1771798 w 2068978"/>
              <a:gd name="connsiteY154" fmla="*/ 707428 h 1078903"/>
              <a:gd name="connsiteX155" fmla="*/ 1787038 w 2068978"/>
              <a:gd name="connsiteY155" fmla="*/ 779818 h 1078903"/>
              <a:gd name="connsiteX156" fmla="*/ 1790848 w 2068978"/>
              <a:gd name="connsiteY156" fmla="*/ 791248 h 1078903"/>
              <a:gd name="connsiteX157" fmla="*/ 1802278 w 2068978"/>
              <a:gd name="connsiteY157" fmla="*/ 798868 h 1078903"/>
              <a:gd name="connsiteX158" fmla="*/ 1828948 w 2068978"/>
              <a:gd name="connsiteY158" fmla="*/ 810298 h 1078903"/>
              <a:gd name="connsiteX159" fmla="*/ 1844188 w 2068978"/>
              <a:gd name="connsiteY159" fmla="*/ 817918 h 1078903"/>
              <a:gd name="connsiteX160" fmla="*/ 1859428 w 2068978"/>
              <a:gd name="connsiteY160" fmla="*/ 821728 h 1078903"/>
              <a:gd name="connsiteX161" fmla="*/ 1901338 w 2068978"/>
              <a:gd name="connsiteY161" fmla="*/ 829348 h 1078903"/>
              <a:gd name="connsiteX162" fmla="*/ 1912768 w 2068978"/>
              <a:gd name="connsiteY162" fmla="*/ 836968 h 1078903"/>
              <a:gd name="connsiteX163" fmla="*/ 1924198 w 2068978"/>
              <a:gd name="connsiteY163" fmla="*/ 840778 h 1078903"/>
              <a:gd name="connsiteX164" fmla="*/ 1943248 w 2068978"/>
              <a:gd name="connsiteY164" fmla="*/ 856018 h 1078903"/>
              <a:gd name="connsiteX165" fmla="*/ 1954678 w 2068978"/>
              <a:gd name="connsiteY165" fmla="*/ 878878 h 1078903"/>
              <a:gd name="connsiteX166" fmla="*/ 1958488 w 2068978"/>
              <a:gd name="connsiteY166" fmla="*/ 890308 h 1078903"/>
              <a:gd name="connsiteX167" fmla="*/ 1962298 w 2068978"/>
              <a:gd name="connsiteY167" fmla="*/ 916978 h 1078903"/>
              <a:gd name="connsiteX168" fmla="*/ 1969918 w 2068978"/>
              <a:gd name="connsiteY168" fmla="*/ 928408 h 1078903"/>
              <a:gd name="connsiteX169" fmla="*/ 1966108 w 2068978"/>
              <a:gd name="connsiteY169" fmla="*/ 1019848 h 1078903"/>
              <a:gd name="connsiteX170" fmla="*/ 1943248 w 2068978"/>
              <a:gd name="connsiteY170" fmla="*/ 1027468 h 1078903"/>
              <a:gd name="connsiteX171" fmla="*/ 1931818 w 2068978"/>
              <a:gd name="connsiteY171" fmla="*/ 1031278 h 1078903"/>
              <a:gd name="connsiteX172" fmla="*/ 1882288 w 2068978"/>
              <a:gd name="connsiteY172" fmla="*/ 1046518 h 1078903"/>
              <a:gd name="connsiteX173" fmla="*/ 1870858 w 2068978"/>
              <a:gd name="connsiteY173" fmla="*/ 1050328 h 1078903"/>
              <a:gd name="connsiteX174" fmla="*/ 1828948 w 2068978"/>
              <a:gd name="connsiteY174" fmla="*/ 1054138 h 1078903"/>
              <a:gd name="connsiteX175" fmla="*/ 1764178 w 2068978"/>
              <a:gd name="connsiteY175" fmla="*/ 1061758 h 1078903"/>
              <a:gd name="connsiteX176" fmla="*/ 1752748 w 2068978"/>
              <a:gd name="connsiteY176" fmla="*/ 1069378 h 1078903"/>
              <a:gd name="connsiteX177" fmla="*/ 1707028 w 2068978"/>
              <a:gd name="connsiteY177" fmla="*/ 1065568 h 1078903"/>
              <a:gd name="connsiteX178" fmla="*/ 1638448 w 2068978"/>
              <a:gd name="connsiteY178" fmla="*/ 1078903 h 1078903"/>
              <a:gd name="connsiteX179" fmla="*/ 1379368 w 2068978"/>
              <a:gd name="connsiteY179" fmla="*/ 1071283 h 1078903"/>
              <a:gd name="connsiteX180" fmla="*/ 1352698 w 2068978"/>
              <a:gd name="connsiteY180" fmla="*/ 1071283 h 1078903"/>
              <a:gd name="connsiteX181" fmla="*/ 1295548 w 2068978"/>
              <a:gd name="connsiteY181" fmla="*/ 1073188 h 1078903"/>
              <a:gd name="connsiteX182" fmla="*/ 1230778 w 2068978"/>
              <a:gd name="connsiteY182" fmla="*/ 1067473 h 1078903"/>
              <a:gd name="connsiteX183" fmla="*/ 1219348 w 2068978"/>
              <a:gd name="connsiteY183" fmla="*/ 1067473 h 1078903"/>
              <a:gd name="connsiteX184" fmla="*/ 1188868 w 2068978"/>
              <a:gd name="connsiteY184" fmla="*/ 1069378 h 1078903"/>
              <a:gd name="connsiteX185" fmla="*/ 1169818 w 2068978"/>
              <a:gd name="connsiteY185" fmla="*/ 1059853 h 1078903"/>
              <a:gd name="connsiteX186" fmla="*/ 1150768 w 2068978"/>
              <a:gd name="connsiteY186" fmla="*/ 1061758 h 1078903"/>
              <a:gd name="connsiteX187" fmla="*/ 952648 w 2068978"/>
              <a:gd name="connsiteY187" fmla="*/ 1044613 h 1078903"/>
              <a:gd name="connsiteX188" fmla="*/ 937408 w 2068978"/>
              <a:gd name="connsiteY188" fmla="*/ 1031278 h 1078903"/>
              <a:gd name="connsiteX189" fmla="*/ 925978 w 2068978"/>
              <a:gd name="connsiteY189" fmla="*/ 1038898 h 1078903"/>
              <a:gd name="connsiteX190" fmla="*/ 899308 w 2068978"/>
              <a:gd name="connsiteY190" fmla="*/ 1031278 h 1078903"/>
              <a:gd name="connsiteX191" fmla="*/ 887878 w 2068978"/>
              <a:gd name="connsiteY191" fmla="*/ 1035088 h 1078903"/>
              <a:gd name="connsiteX192" fmla="*/ 868828 w 2068978"/>
              <a:gd name="connsiteY192" fmla="*/ 1031278 h 1078903"/>
              <a:gd name="connsiteX193" fmla="*/ 838348 w 2068978"/>
              <a:gd name="connsiteY193" fmla="*/ 1023658 h 1078903"/>
              <a:gd name="connsiteX194" fmla="*/ 811678 w 2068978"/>
              <a:gd name="connsiteY194" fmla="*/ 1019848 h 1078903"/>
              <a:gd name="connsiteX195" fmla="*/ 781198 w 2068978"/>
              <a:gd name="connsiteY195" fmla="*/ 1012228 h 1078903"/>
              <a:gd name="connsiteX196" fmla="*/ 773578 w 2068978"/>
              <a:gd name="connsiteY196" fmla="*/ 1000798 h 1078903"/>
              <a:gd name="connsiteX197" fmla="*/ 762148 w 2068978"/>
              <a:gd name="connsiteY197" fmla="*/ 996988 h 1078903"/>
              <a:gd name="connsiteX198" fmla="*/ 727858 w 2068978"/>
              <a:gd name="connsiteY198" fmla="*/ 993178 h 1078903"/>
              <a:gd name="connsiteX199" fmla="*/ 701188 w 2068978"/>
              <a:gd name="connsiteY199" fmla="*/ 977938 h 1078903"/>
              <a:gd name="connsiteX200" fmla="*/ 685948 w 2068978"/>
              <a:gd name="connsiteY200" fmla="*/ 974128 h 1078903"/>
              <a:gd name="connsiteX201" fmla="*/ 644038 w 2068978"/>
              <a:gd name="connsiteY201" fmla="*/ 966508 h 1078903"/>
              <a:gd name="connsiteX202" fmla="*/ 632608 w 2068978"/>
              <a:gd name="connsiteY202" fmla="*/ 962698 h 1078903"/>
              <a:gd name="connsiteX203" fmla="*/ 602128 w 2068978"/>
              <a:gd name="connsiteY203" fmla="*/ 955078 h 1078903"/>
              <a:gd name="connsiteX204" fmla="*/ 590698 w 2068978"/>
              <a:gd name="connsiteY204" fmla="*/ 947458 h 1078903"/>
              <a:gd name="connsiteX205" fmla="*/ 564028 w 2068978"/>
              <a:gd name="connsiteY205" fmla="*/ 943648 h 1078903"/>
              <a:gd name="connsiteX206" fmla="*/ 529738 w 2068978"/>
              <a:gd name="connsiteY206" fmla="*/ 928408 h 1078903"/>
              <a:gd name="connsiteX207" fmla="*/ 499258 w 2068978"/>
              <a:gd name="connsiteY207" fmla="*/ 916978 h 1078903"/>
              <a:gd name="connsiteX208" fmla="*/ 487828 w 2068978"/>
              <a:gd name="connsiteY208" fmla="*/ 905548 h 1078903"/>
              <a:gd name="connsiteX209" fmla="*/ 472588 w 2068978"/>
              <a:gd name="connsiteY209" fmla="*/ 901738 h 1078903"/>
              <a:gd name="connsiteX210" fmla="*/ 461158 w 2068978"/>
              <a:gd name="connsiteY210" fmla="*/ 897928 h 1078903"/>
              <a:gd name="connsiteX211" fmla="*/ 419248 w 2068978"/>
              <a:gd name="connsiteY211" fmla="*/ 886498 h 1078903"/>
              <a:gd name="connsiteX212" fmla="*/ 392578 w 2068978"/>
              <a:gd name="connsiteY212" fmla="*/ 878878 h 1078903"/>
              <a:gd name="connsiteX213" fmla="*/ 365908 w 2068978"/>
              <a:gd name="connsiteY213" fmla="*/ 871258 h 1078903"/>
              <a:gd name="connsiteX214" fmla="*/ 354478 w 2068978"/>
              <a:gd name="connsiteY214" fmla="*/ 863638 h 1078903"/>
              <a:gd name="connsiteX215" fmla="*/ 331618 w 2068978"/>
              <a:gd name="connsiteY215" fmla="*/ 856018 h 1078903"/>
              <a:gd name="connsiteX216" fmla="*/ 274468 w 2068978"/>
              <a:gd name="connsiteY216" fmla="*/ 835063 h 1078903"/>
              <a:gd name="connsiteX217" fmla="*/ 257323 w 2068978"/>
              <a:gd name="connsiteY217" fmla="*/ 827443 h 1078903"/>
              <a:gd name="connsiteX218" fmla="*/ 247798 w 2068978"/>
              <a:gd name="connsiteY218" fmla="*/ 816013 h 1078903"/>
              <a:gd name="connsiteX219" fmla="*/ 236368 w 2068978"/>
              <a:gd name="connsiteY219" fmla="*/ 808393 h 1078903"/>
              <a:gd name="connsiteX220" fmla="*/ 211603 w 2068978"/>
              <a:gd name="connsiteY220" fmla="*/ 798868 h 1078903"/>
              <a:gd name="connsiteX221" fmla="*/ 194458 w 2068978"/>
              <a:gd name="connsiteY221" fmla="*/ 793153 h 1078903"/>
              <a:gd name="connsiteX222" fmla="*/ 171598 w 2068978"/>
              <a:gd name="connsiteY222" fmla="*/ 779818 h 1078903"/>
              <a:gd name="connsiteX223" fmla="*/ 148738 w 2068978"/>
              <a:gd name="connsiteY223" fmla="*/ 770293 h 1078903"/>
              <a:gd name="connsiteX224" fmla="*/ 135403 w 2068978"/>
              <a:gd name="connsiteY224" fmla="*/ 764578 h 1078903"/>
              <a:gd name="connsiteX225" fmla="*/ 125878 w 2068978"/>
              <a:gd name="connsiteY225" fmla="*/ 756958 h 1078903"/>
              <a:gd name="connsiteX226" fmla="*/ 103018 w 2068978"/>
              <a:gd name="connsiteY226" fmla="*/ 737908 h 1078903"/>
              <a:gd name="connsiteX227" fmla="*/ 80158 w 2068978"/>
              <a:gd name="connsiteY227" fmla="*/ 715048 h 1078903"/>
              <a:gd name="connsiteX228" fmla="*/ 57298 w 2068978"/>
              <a:gd name="connsiteY228" fmla="*/ 699808 h 1078903"/>
              <a:gd name="connsiteX229" fmla="*/ 34438 w 2068978"/>
              <a:gd name="connsiteY229" fmla="*/ 684568 h 1078903"/>
              <a:gd name="connsiteX230" fmla="*/ 26818 w 2068978"/>
              <a:gd name="connsiteY230" fmla="*/ 673138 h 1078903"/>
              <a:gd name="connsiteX231" fmla="*/ 15388 w 2068978"/>
              <a:gd name="connsiteY231" fmla="*/ 650278 h 1078903"/>
              <a:gd name="connsiteX232" fmla="*/ 7768 w 2068978"/>
              <a:gd name="connsiteY232" fmla="*/ 615988 h 1078903"/>
              <a:gd name="connsiteX233" fmla="*/ 148 w 2068978"/>
              <a:gd name="connsiteY233" fmla="*/ 654088 h 1078903"/>
              <a:gd name="connsiteX0" fmla="*/ 148 w 2068978"/>
              <a:gd name="connsiteY0" fmla="*/ 654088 h 1076050"/>
              <a:gd name="connsiteX1" fmla="*/ 3958 w 2068978"/>
              <a:gd name="connsiteY1" fmla="*/ 593128 h 1076050"/>
              <a:gd name="connsiteX2" fmla="*/ 11578 w 2068978"/>
              <a:gd name="connsiteY2" fmla="*/ 577888 h 1076050"/>
              <a:gd name="connsiteX3" fmla="*/ 30628 w 2068978"/>
              <a:gd name="connsiteY3" fmla="*/ 555028 h 1076050"/>
              <a:gd name="connsiteX4" fmla="*/ 34438 w 2068978"/>
              <a:gd name="connsiteY4" fmla="*/ 535978 h 1076050"/>
              <a:gd name="connsiteX5" fmla="*/ 45868 w 2068978"/>
              <a:gd name="connsiteY5" fmla="*/ 524548 h 1076050"/>
              <a:gd name="connsiteX6" fmla="*/ 53488 w 2068978"/>
              <a:gd name="connsiteY6" fmla="*/ 513118 h 1076050"/>
              <a:gd name="connsiteX7" fmla="*/ 64918 w 2068978"/>
              <a:gd name="connsiteY7" fmla="*/ 497878 h 1076050"/>
              <a:gd name="connsiteX8" fmla="*/ 76348 w 2068978"/>
              <a:gd name="connsiteY8" fmla="*/ 486448 h 1076050"/>
              <a:gd name="connsiteX9" fmla="*/ 103018 w 2068978"/>
              <a:gd name="connsiteY9" fmla="*/ 452158 h 1076050"/>
              <a:gd name="connsiteX10" fmla="*/ 110638 w 2068978"/>
              <a:gd name="connsiteY10" fmla="*/ 440728 h 1076050"/>
              <a:gd name="connsiteX11" fmla="*/ 129688 w 2068978"/>
              <a:gd name="connsiteY11" fmla="*/ 433108 h 1076050"/>
              <a:gd name="connsiteX12" fmla="*/ 152548 w 2068978"/>
              <a:gd name="connsiteY12" fmla="*/ 410248 h 1076050"/>
              <a:gd name="connsiteX13" fmla="*/ 175408 w 2068978"/>
              <a:gd name="connsiteY13" fmla="*/ 398818 h 1076050"/>
              <a:gd name="connsiteX14" fmla="*/ 198268 w 2068978"/>
              <a:gd name="connsiteY14" fmla="*/ 379768 h 1076050"/>
              <a:gd name="connsiteX15" fmla="*/ 213508 w 2068978"/>
              <a:gd name="connsiteY15" fmla="*/ 375958 h 1076050"/>
              <a:gd name="connsiteX16" fmla="*/ 224938 w 2068978"/>
              <a:gd name="connsiteY16" fmla="*/ 368338 h 1076050"/>
              <a:gd name="connsiteX17" fmla="*/ 236368 w 2068978"/>
              <a:gd name="connsiteY17" fmla="*/ 364528 h 1076050"/>
              <a:gd name="connsiteX18" fmla="*/ 259228 w 2068978"/>
              <a:gd name="connsiteY18" fmla="*/ 349288 h 1076050"/>
              <a:gd name="connsiteX19" fmla="*/ 293518 w 2068978"/>
              <a:gd name="connsiteY19" fmla="*/ 341668 h 1076050"/>
              <a:gd name="connsiteX20" fmla="*/ 304948 w 2068978"/>
              <a:gd name="connsiteY20" fmla="*/ 337858 h 1076050"/>
              <a:gd name="connsiteX21" fmla="*/ 434488 w 2068978"/>
              <a:gd name="connsiteY21" fmla="*/ 341668 h 1076050"/>
              <a:gd name="connsiteX22" fmla="*/ 445918 w 2068978"/>
              <a:gd name="connsiteY22" fmla="*/ 349288 h 1076050"/>
              <a:gd name="connsiteX23" fmla="*/ 468778 w 2068978"/>
              <a:gd name="connsiteY23" fmla="*/ 356908 h 1076050"/>
              <a:gd name="connsiteX24" fmla="*/ 499258 w 2068978"/>
              <a:gd name="connsiteY24" fmla="*/ 375958 h 1076050"/>
              <a:gd name="connsiteX25" fmla="*/ 522118 w 2068978"/>
              <a:gd name="connsiteY25" fmla="*/ 391198 h 1076050"/>
              <a:gd name="connsiteX26" fmla="*/ 533548 w 2068978"/>
              <a:gd name="connsiteY26" fmla="*/ 398818 h 1076050"/>
              <a:gd name="connsiteX27" fmla="*/ 560218 w 2068978"/>
              <a:gd name="connsiteY27" fmla="*/ 417868 h 1076050"/>
              <a:gd name="connsiteX28" fmla="*/ 583078 w 2068978"/>
              <a:gd name="connsiteY28" fmla="*/ 433108 h 1076050"/>
              <a:gd name="connsiteX29" fmla="*/ 590698 w 2068978"/>
              <a:gd name="connsiteY29" fmla="*/ 444538 h 1076050"/>
              <a:gd name="connsiteX30" fmla="*/ 602128 w 2068978"/>
              <a:gd name="connsiteY30" fmla="*/ 455968 h 1076050"/>
              <a:gd name="connsiteX31" fmla="*/ 613558 w 2068978"/>
              <a:gd name="connsiteY31" fmla="*/ 478828 h 1076050"/>
              <a:gd name="connsiteX32" fmla="*/ 617368 w 2068978"/>
              <a:gd name="connsiteY32" fmla="*/ 490258 h 1076050"/>
              <a:gd name="connsiteX33" fmla="*/ 624988 w 2068978"/>
              <a:gd name="connsiteY33" fmla="*/ 501688 h 1076050"/>
              <a:gd name="connsiteX34" fmla="*/ 632608 w 2068978"/>
              <a:gd name="connsiteY34" fmla="*/ 516928 h 1076050"/>
              <a:gd name="connsiteX35" fmla="*/ 655468 w 2068978"/>
              <a:gd name="connsiteY35" fmla="*/ 539788 h 1076050"/>
              <a:gd name="connsiteX36" fmla="*/ 682138 w 2068978"/>
              <a:gd name="connsiteY36" fmla="*/ 577888 h 1076050"/>
              <a:gd name="connsiteX37" fmla="*/ 689758 w 2068978"/>
              <a:gd name="connsiteY37" fmla="*/ 589318 h 1076050"/>
              <a:gd name="connsiteX38" fmla="*/ 704998 w 2068978"/>
              <a:gd name="connsiteY38" fmla="*/ 627418 h 1076050"/>
              <a:gd name="connsiteX39" fmla="*/ 708808 w 2068978"/>
              <a:gd name="connsiteY39" fmla="*/ 642658 h 1076050"/>
              <a:gd name="connsiteX40" fmla="*/ 727858 w 2068978"/>
              <a:gd name="connsiteY40" fmla="*/ 673138 h 1076050"/>
              <a:gd name="connsiteX41" fmla="*/ 735478 w 2068978"/>
              <a:gd name="connsiteY41" fmla="*/ 699808 h 1076050"/>
              <a:gd name="connsiteX42" fmla="*/ 743098 w 2068978"/>
              <a:gd name="connsiteY42" fmla="*/ 711238 h 1076050"/>
              <a:gd name="connsiteX43" fmla="*/ 758338 w 2068978"/>
              <a:gd name="connsiteY43" fmla="*/ 734098 h 1076050"/>
              <a:gd name="connsiteX44" fmla="*/ 765958 w 2068978"/>
              <a:gd name="connsiteY44" fmla="*/ 745528 h 1076050"/>
              <a:gd name="connsiteX45" fmla="*/ 788818 w 2068978"/>
              <a:gd name="connsiteY45" fmla="*/ 764578 h 1076050"/>
              <a:gd name="connsiteX46" fmla="*/ 796438 w 2068978"/>
              <a:gd name="connsiteY46" fmla="*/ 776008 h 1076050"/>
              <a:gd name="connsiteX47" fmla="*/ 823108 w 2068978"/>
              <a:gd name="connsiteY47" fmla="*/ 783628 h 1076050"/>
              <a:gd name="connsiteX48" fmla="*/ 887878 w 2068978"/>
              <a:gd name="connsiteY48" fmla="*/ 779818 h 1076050"/>
              <a:gd name="connsiteX49" fmla="*/ 1063138 w 2068978"/>
              <a:gd name="connsiteY49" fmla="*/ 764578 h 1076050"/>
              <a:gd name="connsiteX50" fmla="*/ 1226968 w 2068978"/>
              <a:gd name="connsiteY50" fmla="*/ 770293 h 1076050"/>
              <a:gd name="connsiteX51" fmla="*/ 1322218 w 2068978"/>
              <a:gd name="connsiteY51" fmla="*/ 795058 h 1076050"/>
              <a:gd name="connsiteX52" fmla="*/ 1333648 w 2068978"/>
              <a:gd name="connsiteY52" fmla="*/ 798868 h 1076050"/>
              <a:gd name="connsiteX53" fmla="*/ 1371748 w 2068978"/>
              <a:gd name="connsiteY53" fmla="*/ 802678 h 1076050"/>
              <a:gd name="connsiteX54" fmla="*/ 1394608 w 2068978"/>
              <a:gd name="connsiteY54" fmla="*/ 810298 h 1076050"/>
              <a:gd name="connsiteX55" fmla="*/ 1413658 w 2068978"/>
              <a:gd name="connsiteY55" fmla="*/ 814108 h 1076050"/>
              <a:gd name="connsiteX56" fmla="*/ 1425088 w 2068978"/>
              <a:gd name="connsiteY56" fmla="*/ 821728 h 1076050"/>
              <a:gd name="connsiteX57" fmla="*/ 1474618 w 2068978"/>
              <a:gd name="connsiteY57" fmla="*/ 833158 h 1076050"/>
              <a:gd name="connsiteX58" fmla="*/ 1516528 w 2068978"/>
              <a:gd name="connsiteY58" fmla="*/ 840778 h 1076050"/>
              <a:gd name="connsiteX59" fmla="*/ 1527958 w 2068978"/>
              <a:gd name="connsiteY59" fmla="*/ 844588 h 1076050"/>
              <a:gd name="connsiteX60" fmla="*/ 1550818 w 2068978"/>
              <a:gd name="connsiteY60" fmla="*/ 848398 h 1076050"/>
              <a:gd name="connsiteX61" fmla="*/ 1566058 w 2068978"/>
              <a:gd name="connsiteY61" fmla="*/ 852208 h 1076050"/>
              <a:gd name="connsiteX62" fmla="*/ 1585108 w 2068978"/>
              <a:gd name="connsiteY62" fmla="*/ 848398 h 1076050"/>
              <a:gd name="connsiteX63" fmla="*/ 1581298 w 2068978"/>
              <a:gd name="connsiteY63" fmla="*/ 833158 h 1076050"/>
              <a:gd name="connsiteX64" fmla="*/ 1554628 w 2068978"/>
              <a:gd name="connsiteY64" fmla="*/ 787438 h 1076050"/>
              <a:gd name="connsiteX65" fmla="*/ 1547008 w 2068978"/>
              <a:gd name="connsiteY65" fmla="*/ 776008 h 1076050"/>
              <a:gd name="connsiteX66" fmla="*/ 1535578 w 2068978"/>
              <a:gd name="connsiteY66" fmla="*/ 772198 h 1076050"/>
              <a:gd name="connsiteX67" fmla="*/ 1516528 w 2068978"/>
              <a:gd name="connsiteY67" fmla="*/ 737908 h 1076050"/>
              <a:gd name="connsiteX68" fmla="*/ 1505098 w 2068978"/>
              <a:gd name="connsiteY68" fmla="*/ 730288 h 1076050"/>
              <a:gd name="connsiteX69" fmla="*/ 1508908 w 2068978"/>
              <a:gd name="connsiteY69" fmla="*/ 661708 h 1076050"/>
              <a:gd name="connsiteX70" fmla="*/ 1531768 w 2068978"/>
              <a:gd name="connsiteY70" fmla="*/ 646468 h 1076050"/>
              <a:gd name="connsiteX71" fmla="*/ 1543198 w 2068978"/>
              <a:gd name="connsiteY71" fmla="*/ 638848 h 1076050"/>
              <a:gd name="connsiteX72" fmla="*/ 1554628 w 2068978"/>
              <a:gd name="connsiteY72" fmla="*/ 631228 h 1076050"/>
              <a:gd name="connsiteX73" fmla="*/ 1607968 w 2068978"/>
              <a:gd name="connsiteY73" fmla="*/ 619798 h 1076050"/>
              <a:gd name="connsiteX74" fmla="*/ 1623208 w 2068978"/>
              <a:gd name="connsiteY74" fmla="*/ 612178 h 1076050"/>
              <a:gd name="connsiteX75" fmla="*/ 1634638 w 2068978"/>
              <a:gd name="connsiteY75" fmla="*/ 604558 h 1076050"/>
              <a:gd name="connsiteX76" fmla="*/ 1661308 w 2068978"/>
              <a:gd name="connsiteY76" fmla="*/ 596938 h 1076050"/>
              <a:gd name="connsiteX77" fmla="*/ 1672738 w 2068978"/>
              <a:gd name="connsiteY77" fmla="*/ 589318 h 1076050"/>
              <a:gd name="connsiteX78" fmla="*/ 1684168 w 2068978"/>
              <a:gd name="connsiteY78" fmla="*/ 585508 h 1076050"/>
              <a:gd name="connsiteX79" fmla="*/ 1699408 w 2068978"/>
              <a:gd name="connsiteY79" fmla="*/ 577888 h 1076050"/>
              <a:gd name="connsiteX80" fmla="*/ 1710838 w 2068978"/>
              <a:gd name="connsiteY80" fmla="*/ 570268 h 1076050"/>
              <a:gd name="connsiteX81" fmla="*/ 1733698 w 2068978"/>
              <a:gd name="connsiteY81" fmla="*/ 547408 h 1076050"/>
              <a:gd name="connsiteX82" fmla="*/ 1756558 w 2068978"/>
              <a:gd name="connsiteY82" fmla="*/ 528358 h 1076050"/>
              <a:gd name="connsiteX83" fmla="*/ 1779418 w 2068978"/>
              <a:gd name="connsiteY83" fmla="*/ 513118 h 1076050"/>
              <a:gd name="connsiteX84" fmla="*/ 1806088 w 2068978"/>
              <a:gd name="connsiteY84" fmla="*/ 490258 h 1076050"/>
              <a:gd name="connsiteX85" fmla="*/ 1828948 w 2068978"/>
              <a:gd name="connsiteY85" fmla="*/ 475018 h 1076050"/>
              <a:gd name="connsiteX86" fmla="*/ 1840378 w 2068978"/>
              <a:gd name="connsiteY86" fmla="*/ 463588 h 1076050"/>
              <a:gd name="connsiteX87" fmla="*/ 1851808 w 2068978"/>
              <a:gd name="connsiteY87" fmla="*/ 455968 h 1076050"/>
              <a:gd name="connsiteX88" fmla="*/ 1859428 w 2068978"/>
              <a:gd name="connsiteY88" fmla="*/ 440728 h 1076050"/>
              <a:gd name="connsiteX89" fmla="*/ 1870858 w 2068978"/>
              <a:gd name="connsiteY89" fmla="*/ 425488 h 1076050"/>
              <a:gd name="connsiteX90" fmla="*/ 1878478 w 2068978"/>
              <a:gd name="connsiteY90" fmla="*/ 414058 h 1076050"/>
              <a:gd name="connsiteX91" fmla="*/ 1886098 w 2068978"/>
              <a:gd name="connsiteY91" fmla="*/ 391198 h 1076050"/>
              <a:gd name="connsiteX92" fmla="*/ 1882288 w 2068978"/>
              <a:gd name="connsiteY92" fmla="*/ 307378 h 1076050"/>
              <a:gd name="connsiteX93" fmla="*/ 1870858 w 2068978"/>
              <a:gd name="connsiteY93" fmla="*/ 303568 h 1076050"/>
              <a:gd name="connsiteX94" fmla="*/ 1851808 w 2068978"/>
              <a:gd name="connsiteY94" fmla="*/ 284518 h 1076050"/>
              <a:gd name="connsiteX95" fmla="*/ 1844188 w 2068978"/>
              <a:gd name="connsiteY95" fmla="*/ 273088 h 1076050"/>
              <a:gd name="connsiteX96" fmla="*/ 1840378 w 2068978"/>
              <a:gd name="connsiteY96" fmla="*/ 261658 h 1076050"/>
              <a:gd name="connsiteX97" fmla="*/ 1825138 w 2068978"/>
              <a:gd name="connsiteY97" fmla="*/ 246418 h 1076050"/>
              <a:gd name="connsiteX98" fmla="*/ 1813708 w 2068978"/>
              <a:gd name="connsiteY98" fmla="*/ 215938 h 1076050"/>
              <a:gd name="connsiteX99" fmla="*/ 1802278 w 2068978"/>
              <a:gd name="connsiteY99" fmla="*/ 204508 h 1076050"/>
              <a:gd name="connsiteX100" fmla="*/ 1790848 w 2068978"/>
              <a:gd name="connsiteY100" fmla="*/ 189268 h 1076050"/>
              <a:gd name="connsiteX101" fmla="*/ 1783228 w 2068978"/>
              <a:gd name="connsiteY101" fmla="*/ 166408 h 1076050"/>
              <a:gd name="connsiteX102" fmla="*/ 1779418 w 2068978"/>
              <a:gd name="connsiteY102" fmla="*/ 147358 h 1076050"/>
              <a:gd name="connsiteX103" fmla="*/ 1760368 w 2068978"/>
              <a:gd name="connsiteY103" fmla="*/ 116878 h 1076050"/>
              <a:gd name="connsiteX104" fmla="*/ 1752748 w 2068978"/>
              <a:gd name="connsiteY104" fmla="*/ 105448 h 1076050"/>
              <a:gd name="connsiteX105" fmla="*/ 1745128 w 2068978"/>
              <a:gd name="connsiteY105" fmla="*/ 78778 h 1076050"/>
              <a:gd name="connsiteX106" fmla="*/ 1741318 w 2068978"/>
              <a:gd name="connsiteY106" fmla="*/ 67348 h 1076050"/>
              <a:gd name="connsiteX107" fmla="*/ 1729888 w 2068978"/>
              <a:gd name="connsiteY107" fmla="*/ 59728 h 1076050"/>
              <a:gd name="connsiteX108" fmla="*/ 1726078 w 2068978"/>
              <a:gd name="connsiteY108" fmla="*/ 48298 h 1076050"/>
              <a:gd name="connsiteX109" fmla="*/ 1729888 w 2068978"/>
              <a:gd name="connsiteY109" fmla="*/ 2578 h 1076050"/>
              <a:gd name="connsiteX110" fmla="*/ 1764178 w 2068978"/>
              <a:gd name="connsiteY110" fmla="*/ 14008 h 1076050"/>
              <a:gd name="connsiteX111" fmla="*/ 1787038 w 2068978"/>
              <a:gd name="connsiteY111" fmla="*/ 29248 h 1076050"/>
              <a:gd name="connsiteX112" fmla="*/ 1798468 w 2068978"/>
              <a:gd name="connsiteY112" fmla="*/ 36868 h 1076050"/>
              <a:gd name="connsiteX113" fmla="*/ 1809898 w 2068978"/>
              <a:gd name="connsiteY113" fmla="*/ 40678 h 1076050"/>
              <a:gd name="connsiteX114" fmla="*/ 1828948 w 2068978"/>
              <a:gd name="connsiteY114" fmla="*/ 55918 h 1076050"/>
              <a:gd name="connsiteX115" fmla="*/ 1836568 w 2068978"/>
              <a:gd name="connsiteY115" fmla="*/ 67348 h 1076050"/>
              <a:gd name="connsiteX116" fmla="*/ 1847998 w 2068978"/>
              <a:gd name="connsiteY116" fmla="*/ 78778 h 1076050"/>
              <a:gd name="connsiteX117" fmla="*/ 1870858 w 2068978"/>
              <a:gd name="connsiteY117" fmla="*/ 101638 h 1076050"/>
              <a:gd name="connsiteX118" fmla="*/ 1886098 w 2068978"/>
              <a:gd name="connsiteY118" fmla="*/ 120688 h 1076050"/>
              <a:gd name="connsiteX119" fmla="*/ 1889908 w 2068978"/>
              <a:gd name="connsiteY119" fmla="*/ 135928 h 1076050"/>
              <a:gd name="connsiteX120" fmla="*/ 1908958 w 2068978"/>
              <a:gd name="connsiteY120" fmla="*/ 158788 h 1076050"/>
              <a:gd name="connsiteX121" fmla="*/ 1920388 w 2068978"/>
              <a:gd name="connsiteY121" fmla="*/ 166408 h 1076050"/>
              <a:gd name="connsiteX122" fmla="*/ 1924198 w 2068978"/>
              <a:gd name="connsiteY122" fmla="*/ 177838 h 1076050"/>
              <a:gd name="connsiteX123" fmla="*/ 1950868 w 2068978"/>
              <a:gd name="connsiteY123" fmla="*/ 196888 h 1076050"/>
              <a:gd name="connsiteX124" fmla="*/ 1954678 w 2068978"/>
              <a:gd name="connsiteY124" fmla="*/ 227368 h 1076050"/>
              <a:gd name="connsiteX125" fmla="*/ 1977538 w 2068978"/>
              <a:gd name="connsiteY125" fmla="*/ 250228 h 1076050"/>
              <a:gd name="connsiteX126" fmla="*/ 1996588 w 2068978"/>
              <a:gd name="connsiteY126" fmla="*/ 280708 h 1076050"/>
              <a:gd name="connsiteX127" fmla="*/ 2004208 w 2068978"/>
              <a:gd name="connsiteY127" fmla="*/ 307378 h 1076050"/>
              <a:gd name="connsiteX128" fmla="*/ 2008018 w 2068978"/>
              <a:gd name="connsiteY128" fmla="*/ 330238 h 1076050"/>
              <a:gd name="connsiteX129" fmla="*/ 2023258 w 2068978"/>
              <a:gd name="connsiteY129" fmla="*/ 353098 h 1076050"/>
              <a:gd name="connsiteX130" fmla="*/ 2030878 w 2068978"/>
              <a:gd name="connsiteY130" fmla="*/ 364528 h 1076050"/>
              <a:gd name="connsiteX131" fmla="*/ 2038498 w 2068978"/>
              <a:gd name="connsiteY131" fmla="*/ 375958 h 1076050"/>
              <a:gd name="connsiteX132" fmla="*/ 2042308 w 2068978"/>
              <a:gd name="connsiteY132" fmla="*/ 402628 h 1076050"/>
              <a:gd name="connsiteX133" fmla="*/ 2053738 w 2068978"/>
              <a:gd name="connsiteY133" fmla="*/ 414058 h 1076050"/>
              <a:gd name="connsiteX134" fmla="*/ 2065168 w 2068978"/>
              <a:gd name="connsiteY134" fmla="*/ 436918 h 1076050"/>
              <a:gd name="connsiteX135" fmla="*/ 2068978 w 2068978"/>
              <a:gd name="connsiteY135" fmla="*/ 463588 h 1076050"/>
              <a:gd name="connsiteX136" fmla="*/ 2065168 w 2068978"/>
              <a:gd name="connsiteY136" fmla="*/ 486448 h 1076050"/>
              <a:gd name="connsiteX137" fmla="*/ 2057548 w 2068978"/>
              <a:gd name="connsiteY137" fmla="*/ 509308 h 1076050"/>
              <a:gd name="connsiteX138" fmla="*/ 2034688 w 2068978"/>
              <a:gd name="connsiteY138" fmla="*/ 524548 h 1076050"/>
              <a:gd name="connsiteX139" fmla="*/ 2008018 w 2068978"/>
              <a:gd name="connsiteY139" fmla="*/ 528358 h 1076050"/>
              <a:gd name="connsiteX140" fmla="*/ 1992778 w 2068978"/>
              <a:gd name="connsiteY140" fmla="*/ 532168 h 1076050"/>
              <a:gd name="connsiteX141" fmla="*/ 1973728 w 2068978"/>
              <a:gd name="connsiteY141" fmla="*/ 535978 h 1076050"/>
              <a:gd name="connsiteX142" fmla="*/ 1950868 w 2068978"/>
              <a:gd name="connsiteY142" fmla="*/ 547408 h 1076050"/>
              <a:gd name="connsiteX143" fmla="*/ 1939438 w 2068978"/>
              <a:gd name="connsiteY143" fmla="*/ 555028 h 1076050"/>
              <a:gd name="connsiteX144" fmla="*/ 1916578 w 2068978"/>
              <a:gd name="connsiteY144" fmla="*/ 562648 h 1076050"/>
              <a:gd name="connsiteX145" fmla="*/ 1893718 w 2068978"/>
              <a:gd name="connsiteY145" fmla="*/ 581698 h 1076050"/>
              <a:gd name="connsiteX146" fmla="*/ 1870858 w 2068978"/>
              <a:gd name="connsiteY146" fmla="*/ 593128 h 1076050"/>
              <a:gd name="connsiteX147" fmla="*/ 1863238 w 2068978"/>
              <a:gd name="connsiteY147" fmla="*/ 604558 h 1076050"/>
              <a:gd name="connsiteX148" fmla="*/ 1840378 w 2068978"/>
              <a:gd name="connsiteY148" fmla="*/ 612178 h 1076050"/>
              <a:gd name="connsiteX149" fmla="*/ 1828948 w 2068978"/>
              <a:gd name="connsiteY149" fmla="*/ 619798 h 1076050"/>
              <a:gd name="connsiteX150" fmla="*/ 1813708 w 2068978"/>
              <a:gd name="connsiteY150" fmla="*/ 642658 h 1076050"/>
              <a:gd name="connsiteX151" fmla="*/ 1806088 w 2068978"/>
              <a:gd name="connsiteY151" fmla="*/ 654088 h 1076050"/>
              <a:gd name="connsiteX152" fmla="*/ 1783228 w 2068978"/>
              <a:gd name="connsiteY152" fmla="*/ 673138 h 1076050"/>
              <a:gd name="connsiteX153" fmla="*/ 1779418 w 2068978"/>
              <a:gd name="connsiteY153" fmla="*/ 695998 h 1076050"/>
              <a:gd name="connsiteX154" fmla="*/ 1771798 w 2068978"/>
              <a:gd name="connsiteY154" fmla="*/ 707428 h 1076050"/>
              <a:gd name="connsiteX155" fmla="*/ 1787038 w 2068978"/>
              <a:gd name="connsiteY155" fmla="*/ 779818 h 1076050"/>
              <a:gd name="connsiteX156" fmla="*/ 1790848 w 2068978"/>
              <a:gd name="connsiteY156" fmla="*/ 791248 h 1076050"/>
              <a:gd name="connsiteX157" fmla="*/ 1802278 w 2068978"/>
              <a:gd name="connsiteY157" fmla="*/ 798868 h 1076050"/>
              <a:gd name="connsiteX158" fmla="*/ 1828948 w 2068978"/>
              <a:gd name="connsiteY158" fmla="*/ 810298 h 1076050"/>
              <a:gd name="connsiteX159" fmla="*/ 1844188 w 2068978"/>
              <a:gd name="connsiteY159" fmla="*/ 817918 h 1076050"/>
              <a:gd name="connsiteX160" fmla="*/ 1859428 w 2068978"/>
              <a:gd name="connsiteY160" fmla="*/ 821728 h 1076050"/>
              <a:gd name="connsiteX161" fmla="*/ 1901338 w 2068978"/>
              <a:gd name="connsiteY161" fmla="*/ 829348 h 1076050"/>
              <a:gd name="connsiteX162" fmla="*/ 1912768 w 2068978"/>
              <a:gd name="connsiteY162" fmla="*/ 836968 h 1076050"/>
              <a:gd name="connsiteX163" fmla="*/ 1924198 w 2068978"/>
              <a:gd name="connsiteY163" fmla="*/ 840778 h 1076050"/>
              <a:gd name="connsiteX164" fmla="*/ 1943248 w 2068978"/>
              <a:gd name="connsiteY164" fmla="*/ 856018 h 1076050"/>
              <a:gd name="connsiteX165" fmla="*/ 1954678 w 2068978"/>
              <a:gd name="connsiteY165" fmla="*/ 878878 h 1076050"/>
              <a:gd name="connsiteX166" fmla="*/ 1958488 w 2068978"/>
              <a:gd name="connsiteY166" fmla="*/ 890308 h 1076050"/>
              <a:gd name="connsiteX167" fmla="*/ 1962298 w 2068978"/>
              <a:gd name="connsiteY167" fmla="*/ 916978 h 1076050"/>
              <a:gd name="connsiteX168" fmla="*/ 1969918 w 2068978"/>
              <a:gd name="connsiteY168" fmla="*/ 928408 h 1076050"/>
              <a:gd name="connsiteX169" fmla="*/ 1966108 w 2068978"/>
              <a:gd name="connsiteY169" fmla="*/ 1019848 h 1076050"/>
              <a:gd name="connsiteX170" fmla="*/ 1943248 w 2068978"/>
              <a:gd name="connsiteY170" fmla="*/ 1027468 h 1076050"/>
              <a:gd name="connsiteX171" fmla="*/ 1931818 w 2068978"/>
              <a:gd name="connsiteY171" fmla="*/ 1031278 h 1076050"/>
              <a:gd name="connsiteX172" fmla="*/ 1882288 w 2068978"/>
              <a:gd name="connsiteY172" fmla="*/ 1046518 h 1076050"/>
              <a:gd name="connsiteX173" fmla="*/ 1870858 w 2068978"/>
              <a:gd name="connsiteY173" fmla="*/ 1050328 h 1076050"/>
              <a:gd name="connsiteX174" fmla="*/ 1828948 w 2068978"/>
              <a:gd name="connsiteY174" fmla="*/ 1054138 h 1076050"/>
              <a:gd name="connsiteX175" fmla="*/ 1764178 w 2068978"/>
              <a:gd name="connsiteY175" fmla="*/ 1061758 h 1076050"/>
              <a:gd name="connsiteX176" fmla="*/ 1752748 w 2068978"/>
              <a:gd name="connsiteY176" fmla="*/ 1069378 h 1076050"/>
              <a:gd name="connsiteX177" fmla="*/ 1707028 w 2068978"/>
              <a:gd name="connsiteY177" fmla="*/ 1065568 h 1076050"/>
              <a:gd name="connsiteX178" fmla="*/ 1638448 w 2068978"/>
              <a:gd name="connsiteY178" fmla="*/ 1071283 h 1076050"/>
              <a:gd name="connsiteX179" fmla="*/ 1379368 w 2068978"/>
              <a:gd name="connsiteY179" fmla="*/ 1071283 h 1076050"/>
              <a:gd name="connsiteX180" fmla="*/ 1352698 w 2068978"/>
              <a:gd name="connsiteY180" fmla="*/ 1071283 h 1076050"/>
              <a:gd name="connsiteX181" fmla="*/ 1295548 w 2068978"/>
              <a:gd name="connsiteY181" fmla="*/ 1073188 h 1076050"/>
              <a:gd name="connsiteX182" fmla="*/ 1230778 w 2068978"/>
              <a:gd name="connsiteY182" fmla="*/ 1067473 h 1076050"/>
              <a:gd name="connsiteX183" fmla="*/ 1219348 w 2068978"/>
              <a:gd name="connsiteY183" fmla="*/ 1067473 h 1076050"/>
              <a:gd name="connsiteX184" fmla="*/ 1188868 w 2068978"/>
              <a:gd name="connsiteY184" fmla="*/ 1069378 h 1076050"/>
              <a:gd name="connsiteX185" fmla="*/ 1169818 w 2068978"/>
              <a:gd name="connsiteY185" fmla="*/ 1059853 h 1076050"/>
              <a:gd name="connsiteX186" fmla="*/ 1150768 w 2068978"/>
              <a:gd name="connsiteY186" fmla="*/ 1061758 h 1076050"/>
              <a:gd name="connsiteX187" fmla="*/ 952648 w 2068978"/>
              <a:gd name="connsiteY187" fmla="*/ 1044613 h 1076050"/>
              <a:gd name="connsiteX188" fmla="*/ 937408 w 2068978"/>
              <a:gd name="connsiteY188" fmla="*/ 1031278 h 1076050"/>
              <a:gd name="connsiteX189" fmla="*/ 925978 w 2068978"/>
              <a:gd name="connsiteY189" fmla="*/ 1038898 h 1076050"/>
              <a:gd name="connsiteX190" fmla="*/ 899308 w 2068978"/>
              <a:gd name="connsiteY190" fmla="*/ 1031278 h 1076050"/>
              <a:gd name="connsiteX191" fmla="*/ 887878 w 2068978"/>
              <a:gd name="connsiteY191" fmla="*/ 1035088 h 1076050"/>
              <a:gd name="connsiteX192" fmla="*/ 868828 w 2068978"/>
              <a:gd name="connsiteY192" fmla="*/ 1031278 h 1076050"/>
              <a:gd name="connsiteX193" fmla="*/ 838348 w 2068978"/>
              <a:gd name="connsiteY193" fmla="*/ 1023658 h 1076050"/>
              <a:gd name="connsiteX194" fmla="*/ 811678 w 2068978"/>
              <a:gd name="connsiteY194" fmla="*/ 1019848 h 1076050"/>
              <a:gd name="connsiteX195" fmla="*/ 781198 w 2068978"/>
              <a:gd name="connsiteY195" fmla="*/ 1012228 h 1076050"/>
              <a:gd name="connsiteX196" fmla="*/ 773578 w 2068978"/>
              <a:gd name="connsiteY196" fmla="*/ 1000798 h 1076050"/>
              <a:gd name="connsiteX197" fmla="*/ 762148 w 2068978"/>
              <a:gd name="connsiteY197" fmla="*/ 996988 h 1076050"/>
              <a:gd name="connsiteX198" fmla="*/ 727858 w 2068978"/>
              <a:gd name="connsiteY198" fmla="*/ 993178 h 1076050"/>
              <a:gd name="connsiteX199" fmla="*/ 701188 w 2068978"/>
              <a:gd name="connsiteY199" fmla="*/ 977938 h 1076050"/>
              <a:gd name="connsiteX200" fmla="*/ 685948 w 2068978"/>
              <a:gd name="connsiteY200" fmla="*/ 974128 h 1076050"/>
              <a:gd name="connsiteX201" fmla="*/ 644038 w 2068978"/>
              <a:gd name="connsiteY201" fmla="*/ 966508 h 1076050"/>
              <a:gd name="connsiteX202" fmla="*/ 632608 w 2068978"/>
              <a:gd name="connsiteY202" fmla="*/ 962698 h 1076050"/>
              <a:gd name="connsiteX203" fmla="*/ 602128 w 2068978"/>
              <a:gd name="connsiteY203" fmla="*/ 955078 h 1076050"/>
              <a:gd name="connsiteX204" fmla="*/ 590698 w 2068978"/>
              <a:gd name="connsiteY204" fmla="*/ 947458 h 1076050"/>
              <a:gd name="connsiteX205" fmla="*/ 564028 w 2068978"/>
              <a:gd name="connsiteY205" fmla="*/ 943648 h 1076050"/>
              <a:gd name="connsiteX206" fmla="*/ 529738 w 2068978"/>
              <a:gd name="connsiteY206" fmla="*/ 928408 h 1076050"/>
              <a:gd name="connsiteX207" fmla="*/ 499258 w 2068978"/>
              <a:gd name="connsiteY207" fmla="*/ 916978 h 1076050"/>
              <a:gd name="connsiteX208" fmla="*/ 487828 w 2068978"/>
              <a:gd name="connsiteY208" fmla="*/ 905548 h 1076050"/>
              <a:gd name="connsiteX209" fmla="*/ 472588 w 2068978"/>
              <a:gd name="connsiteY209" fmla="*/ 901738 h 1076050"/>
              <a:gd name="connsiteX210" fmla="*/ 461158 w 2068978"/>
              <a:gd name="connsiteY210" fmla="*/ 897928 h 1076050"/>
              <a:gd name="connsiteX211" fmla="*/ 419248 w 2068978"/>
              <a:gd name="connsiteY211" fmla="*/ 886498 h 1076050"/>
              <a:gd name="connsiteX212" fmla="*/ 392578 w 2068978"/>
              <a:gd name="connsiteY212" fmla="*/ 878878 h 1076050"/>
              <a:gd name="connsiteX213" fmla="*/ 365908 w 2068978"/>
              <a:gd name="connsiteY213" fmla="*/ 871258 h 1076050"/>
              <a:gd name="connsiteX214" fmla="*/ 354478 w 2068978"/>
              <a:gd name="connsiteY214" fmla="*/ 863638 h 1076050"/>
              <a:gd name="connsiteX215" fmla="*/ 331618 w 2068978"/>
              <a:gd name="connsiteY215" fmla="*/ 856018 h 1076050"/>
              <a:gd name="connsiteX216" fmla="*/ 274468 w 2068978"/>
              <a:gd name="connsiteY216" fmla="*/ 835063 h 1076050"/>
              <a:gd name="connsiteX217" fmla="*/ 257323 w 2068978"/>
              <a:gd name="connsiteY217" fmla="*/ 827443 h 1076050"/>
              <a:gd name="connsiteX218" fmla="*/ 247798 w 2068978"/>
              <a:gd name="connsiteY218" fmla="*/ 816013 h 1076050"/>
              <a:gd name="connsiteX219" fmla="*/ 236368 w 2068978"/>
              <a:gd name="connsiteY219" fmla="*/ 808393 h 1076050"/>
              <a:gd name="connsiteX220" fmla="*/ 211603 w 2068978"/>
              <a:gd name="connsiteY220" fmla="*/ 798868 h 1076050"/>
              <a:gd name="connsiteX221" fmla="*/ 194458 w 2068978"/>
              <a:gd name="connsiteY221" fmla="*/ 793153 h 1076050"/>
              <a:gd name="connsiteX222" fmla="*/ 171598 w 2068978"/>
              <a:gd name="connsiteY222" fmla="*/ 779818 h 1076050"/>
              <a:gd name="connsiteX223" fmla="*/ 148738 w 2068978"/>
              <a:gd name="connsiteY223" fmla="*/ 770293 h 1076050"/>
              <a:gd name="connsiteX224" fmla="*/ 135403 w 2068978"/>
              <a:gd name="connsiteY224" fmla="*/ 764578 h 1076050"/>
              <a:gd name="connsiteX225" fmla="*/ 125878 w 2068978"/>
              <a:gd name="connsiteY225" fmla="*/ 756958 h 1076050"/>
              <a:gd name="connsiteX226" fmla="*/ 103018 w 2068978"/>
              <a:gd name="connsiteY226" fmla="*/ 737908 h 1076050"/>
              <a:gd name="connsiteX227" fmla="*/ 80158 w 2068978"/>
              <a:gd name="connsiteY227" fmla="*/ 715048 h 1076050"/>
              <a:gd name="connsiteX228" fmla="*/ 57298 w 2068978"/>
              <a:gd name="connsiteY228" fmla="*/ 699808 h 1076050"/>
              <a:gd name="connsiteX229" fmla="*/ 34438 w 2068978"/>
              <a:gd name="connsiteY229" fmla="*/ 684568 h 1076050"/>
              <a:gd name="connsiteX230" fmla="*/ 26818 w 2068978"/>
              <a:gd name="connsiteY230" fmla="*/ 673138 h 1076050"/>
              <a:gd name="connsiteX231" fmla="*/ 15388 w 2068978"/>
              <a:gd name="connsiteY231" fmla="*/ 650278 h 1076050"/>
              <a:gd name="connsiteX232" fmla="*/ 7768 w 2068978"/>
              <a:gd name="connsiteY232" fmla="*/ 615988 h 1076050"/>
              <a:gd name="connsiteX233" fmla="*/ 148 w 2068978"/>
              <a:gd name="connsiteY233" fmla="*/ 654088 h 107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2068978" h="1076050">
                <a:moveTo>
                  <a:pt x="148" y="654088"/>
                </a:moveTo>
                <a:cubicBezTo>
                  <a:pt x="-487" y="650278"/>
                  <a:pt x="938" y="613262"/>
                  <a:pt x="3958" y="593128"/>
                </a:cubicBezTo>
                <a:cubicBezTo>
                  <a:pt x="4801" y="587511"/>
                  <a:pt x="8760" y="582819"/>
                  <a:pt x="11578" y="577888"/>
                </a:cubicBezTo>
                <a:cubicBezTo>
                  <a:pt x="18651" y="565511"/>
                  <a:pt x="20121" y="565535"/>
                  <a:pt x="30628" y="555028"/>
                </a:cubicBezTo>
                <a:cubicBezTo>
                  <a:pt x="31898" y="548678"/>
                  <a:pt x="31542" y="541770"/>
                  <a:pt x="34438" y="535978"/>
                </a:cubicBezTo>
                <a:cubicBezTo>
                  <a:pt x="36848" y="531159"/>
                  <a:pt x="42419" y="528687"/>
                  <a:pt x="45868" y="524548"/>
                </a:cubicBezTo>
                <a:cubicBezTo>
                  <a:pt x="48799" y="521030"/>
                  <a:pt x="50826" y="516844"/>
                  <a:pt x="53488" y="513118"/>
                </a:cubicBezTo>
                <a:cubicBezTo>
                  <a:pt x="57179" y="507951"/>
                  <a:pt x="60785" y="502699"/>
                  <a:pt x="64918" y="497878"/>
                </a:cubicBezTo>
                <a:cubicBezTo>
                  <a:pt x="68425" y="493787"/>
                  <a:pt x="72538" y="490258"/>
                  <a:pt x="76348" y="486448"/>
                </a:cubicBezTo>
                <a:cubicBezTo>
                  <a:pt x="86758" y="455217"/>
                  <a:pt x="68752" y="503558"/>
                  <a:pt x="103018" y="452158"/>
                </a:cubicBezTo>
                <a:cubicBezTo>
                  <a:pt x="105558" y="448348"/>
                  <a:pt x="106912" y="443390"/>
                  <a:pt x="110638" y="440728"/>
                </a:cubicBezTo>
                <a:cubicBezTo>
                  <a:pt x="116203" y="436753"/>
                  <a:pt x="123338" y="435648"/>
                  <a:pt x="129688" y="433108"/>
                </a:cubicBezTo>
                <a:cubicBezTo>
                  <a:pt x="138209" y="420327"/>
                  <a:pt x="137280" y="418973"/>
                  <a:pt x="152548" y="410248"/>
                </a:cubicBezTo>
                <a:cubicBezTo>
                  <a:pt x="174418" y="397751"/>
                  <a:pt x="153686" y="416919"/>
                  <a:pt x="175408" y="398818"/>
                </a:cubicBezTo>
                <a:cubicBezTo>
                  <a:pt x="185101" y="390741"/>
                  <a:pt x="186583" y="384776"/>
                  <a:pt x="198268" y="379768"/>
                </a:cubicBezTo>
                <a:cubicBezTo>
                  <a:pt x="203081" y="377705"/>
                  <a:pt x="208428" y="377228"/>
                  <a:pt x="213508" y="375958"/>
                </a:cubicBezTo>
                <a:cubicBezTo>
                  <a:pt x="217318" y="373418"/>
                  <a:pt x="220842" y="370386"/>
                  <a:pt x="224938" y="368338"/>
                </a:cubicBezTo>
                <a:cubicBezTo>
                  <a:pt x="228530" y="366542"/>
                  <a:pt x="232857" y="366478"/>
                  <a:pt x="236368" y="364528"/>
                </a:cubicBezTo>
                <a:cubicBezTo>
                  <a:pt x="244374" y="360080"/>
                  <a:pt x="250248" y="351084"/>
                  <a:pt x="259228" y="349288"/>
                </a:cubicBezTo>
                <a:cubicBezTo>
                  <a:pt x="272322" y="346669"/>
                  <a:pt x="280963" y="345255"/>
                  <a:pt x="293518" y="341668"/>
                </a:cubicBezTo>
                <a:cubicBezTo>
                  <a:pt x="297380" y="340565"/>
                  <a:pt x="301138" y="339128"/>
                  <a:pt x="304948" y="337858"/>
                </a:cubicBezTo>
                <a:cubicBezTo>
                  <a:pt x="348128" y="339128"/>
                  <a:pt x="391431" y="338177"/>
                  <a:pt x="434488" y="341668"/>
                </a:cubicBezTo>
                <a:cubicBezTo>
                  <a:pt x="439052" y="342038"/>
                  <a:pt x="441734" y="347428"/>
                  <a:pt x="445918" y="349288"/>
                </a:cubicBezTo>
                <a:cubicBezTo>
                  <a:pt x="453258" y="352550"/>
                  <a:pt x="468778" y="356908"/>
                  <a:pt x="468778" y="356908"/>
                </a:cubicBezTo>
                <a:cubicBezTo>
                  <a:pt x="487057" y="384326"/>
                  <a:pt x="461172" y="350568"/>
                  <a:pt x="499258" y="375958"/>
                </a:cubicBezTo>
                <a:lnTo>
                  <a:pt x="522118" y="391198"/>
                </a:lnTo>
                <a:cubicBezTo>
                  <a:pt x="525928" y="393738"/>
                  <a:pt x="530310" y="395580"/>
                  <a:pt x="533548" y="398818"/>
                </a:cubicBezTo>
                <a:cubicBezTo>
                  <a:pt x="548994" y="414264"/>
                  <a:pt x="540159" y="407838"/>
                  <a:pt x="560218" y="417868"/>
                </a:cubicBezTo>
                <a:cubicBezTo>
                  <a:pt x="579348" y="446564"/>
                  <a:pt x="553555" y="413426"/>
                  <a:pt x="583078" y="433108"/>
                </a:cubicBezTo>
                <a:cubicBezTo>
                  <a:pt x="586888" y="435648"/>
                  <a:pt x="587767" y="441020"/>
                  <a:pt x="590698" y="444538"/>
                </a:cubicBezTo>
                <a:cubicBezTo>
                  <a:pt x="594147" y="448677"/>
                  <a:pt x="598318" y="452158"/>
                  <a:pt x="602128" y="455968"/>
                </a:cubicBezTo>
                <a:cubicBezTo>
                  <a:pt x="611705" y="484698"/>
                  <a:pt x="598786" y="449285"/>
                  <a:pt x="613558" y="478828"/>
                </a:cubicBezTo>
                <a:cubicBezTo>
                  <a:pt x="615354" y="482420"/>
                  <a:pt x="615572" y="486666"/>
                  <a:pt x="617368" y="490258"/>
                </a:cubicBezTo>
                <a:cubicBezTo>
                  <a:pt x="619416" y="494354"/>
                  <a:pt x="622716" y="497712"/>
                  <a:pt x="624988" y="501688"/>
                </a:cubicBezTo>
                <a:cubicBezTo>
                  <a:pt x="627806" y="506619"/>
                  <a:pt x="629060" y="512493"/>
                  <a:pt x="632608" y="516928"/>
                </a:cubicBezTo>
                <a:cubicBezTo>
                  <a:pt x="639340" y="525343"/>
                  <a:pt x="649002" y="531167"/>
                  <a:pt x="655468" y="539788"/>
                </a:cubicBezTo>
                <a:cubicBezTo>
                  <a:pt x="672393" y="562354"/>
                  <a:pt x="663376" y="549744"/>
                  <a:pt x="682138" y="577888"/>
                </a:cubicBezTo>
                <a:lnTo>
                  <a:pt x="689758" y="589318"/>
                </a:lnTo>
                <a:cubicBezTo>
                  <a:pt x="697869" y="637986"/>
                  <a:pt x="686255" y="589933"/>
                  <a:pt x="704998" y="627418"/>
                </a:cubicBezTo>
                <a:cubicBezTo>
                  <a:pt x="707340" y="632102"/>
                  <a:pt x="706466" y="637974"/>
                  <a:pt x="708808" y="642658"/>
                </a:cubicBezTo>
                <a:cubicBezTo>
                  <a:pt x="726789" y="678620"/>
                  <a:pt x="714587" y="637748"/>
                  <a:pt x="727858" y="673138"/>
                </a:cubicBezTo>
                <a:cubicBezTo>
                  <a:pt x="731520" y="682904"/>
                  <a:pt x="730873" y="690597"/>
                  <a:pt x="735478" y="699808"/>
                </a:cubicBezTo>
                <a:cubicBezTo>
                  <a:pt x="737526" y="703904"/>
                  <a:pt x="740558" y="707428"/>
                  <a:pt x="743098" y="711238"/>
                </a:cubicBezTo>
                <a:cubicBezTo>
                  <a:pt x="750024" y="738944"/>
                  <a:pt x="740797" y="716557"/>
                  <a:pt x="758338" y="734098"/>
                </a:cubicBezTo>
                <a:cubicBezTo>
                  <a:pt x="761576" y="737336"/>
                  <a:pt x="763027" y="742010"/>
                  <a:pt x="765958" y="745528"/>
                </a:cubicBezTo>
                <a:cubicBezTo>
                  <a:pt x="775125" y="756529"/>
                  <a:pt x="777579" y="757086"/>
                  <a:pt x="788818" y="764578"/>
                </a:cubicBezTo>
                <a:cubicBezTo>
                  <a:pt x="791358" y="768388"/>
                  <a:pt x="792862" y="773147"/>
                  <a:pt x="796438" y="776008"/>
                </a:cubicBezTo>
                <a:cubicBezTo>
                  <a:pt x="798999" y="778057"/>
                  <a:pt x="807868" y="782993"/>
                  <a:pt x="823108" y="783628"/>
                </a:cubicBezTo>
                <a:cubicBezTo>
                  <a:pt x="838348" y="784263"/>
                  <a:pt x="827899" y="774365"/>
                  <a:pt x="887878" y="779818"/>
                </a:cubicBezTo>
                <a:cubicBezTo>
                  <a:pt x="995915" y="783445"/>
                  <a:pt x="1006623" y="766166"/>
                  <a:pt x="1063138" y="764578"/>
                </a:cubicBezTo>
                <a:cubicBezTo>
                  <a:pt x="1119653" y="762991"/>
                  <a:pt x="1183788" y="765213"/>
                  <a:pt x="1226968" y="770293"/>
                </a:cubicBezTo>
                <a:cubicBezTo>
                  <a:pt x="1270148" y="775373"/>
                  <a:pt x="1304438" y="790296"/>
                  <a:pt x="1322218" y="795058"/>
                </a:cubicBezTo>
                <a:cubicBezTo>
                  <a:pt x="1339998" y="799820"/>
                  <a:pt x="1329679" y="798257"/>
                  <a:pt x="1333648" y="798868"/>
                </a:cubicBezTo>
                <a:cubicBezTo>
                  <a:pt x="1346263" y="800809"/>
                  <a:pt x="1359048" y="801408"/>
                  <a:pt x="1371748" y="802678"/>
                </a:cubicBezTo>
                <a:cubicBezTo>
                  <a:pt x="1379368" y="805218"/>
                  <a:pt x="1386859" y="808185"/>
                  <a:pt x="1394608" y="810298"/>
                </a:cubicBezTo>
                <a:cubicBezTo>
                  <a:pt x="1400856" y="812002"/>
                  <a:pt x="1407595" y="811834"/>
                  <a:pt x="1413658" y="814108"/>
                </a:cubicBezTo>
                <a:cubicBezTo>
                  <a:pt x="1417945" y="815716"/>
                  <a:pt x="1420785" y="820163"/>
                  <a:pt x="1425088" y="821728"/>
                </a:cubicBezTo>
                <a:cubicBezTo>
                  <a:pt x="1445951" y="829315"/>
                  <a:pt x="1455130" y="828286"/>
                  <a:pt x="1474618" y="833158"/>
                </a:cubicBezTo>
                <a:cubicBezTo>
                  <a:pt x="1509857" y="841968"/>
                  <a:pt x="1446126" y="831978"/>
                  <a:pt x="1516528" y="840778"/>
                </a:cubicBezTo>
                <a:cubicBezTo>
                  <a:pt x="1520338" y="842048"/>
                  <a:pt x="1524038" y="843717"/>
                  <a:pt x="1527958" y="844588"/>
                </a:cubicBezTo>
                <a:cubicBezTo>
                  <a:pt x="1535499" y="846264"/>
                  <a:pt x="1543243" y="846883"/>
                  <a:pt x="1550818" y="848398"/>
                </a:cubicBezTo>
                <a:cubicBezTo>
                  <a:pt x="1555953" y="849425"/>
                  <a:pt x="1560978" y="850938"/>
                  <a:pt x="1566058" y="852208"/>
                </a:cubicBezTo>
                <a:cubicBezTo>
                  <a:pt x="1572408" y="850938"/>
                  <a:pt x="1581063" y="853455"/>
                  <a:pt x="1585108" y="848398"/>
                </a:cubicBezTo>
                <a:cubicBezTo>
                  <a:pt x="1588379" y="844309"/>
                  <a:pt x="1583243" y="838020"/>
                  <a:pt x="1581298" y="833158"/>
                </a:cubicBezTo>
                <a:cubicBezTo>
                  <a:pt x="1573535" y="813751"/>
                  <a:pt x="1566249" y="804869"/>
                  <a:pt x="1554628" y="787438"/>
                </a:cubicBezTo>
                <a:cubicBezTo>
                  <a:pt x="1552088" y="783628"/>
                  <a:pt x="1551352" y="777456"/>
                  <a:pt x="1547008" y="776008"/>
                </a:cubicBezTo>
                <a:lnTo>
                  <a:pt x="1535578" y="772198"/>
                </a:lnTo>
                <a:cubicBezTo>
                  <a:pt x="1533585" y="768212"/>
                  <a:pt x="1522701" y="744081"/>
                  <a:pt x="1516528" y="737908"/>
                </a:cubicBezTo>
                <a:cubicBezTo>
                  <a:pt x="1513290" y="734670"/>
                  <a:pt x="1508908" y="732828"/>
                  <a:pt x="1505098" y="730288"/>
                </a:cubicBezTo>
                <a:cubicBezTo>
                  <a:pt x="1506368" y="707428"/>
                  <a:pt x="1501966" y="683525"/>
                  <a:pt x="1508908" y="661708"/>
                </a:cubicBezTo>
                <a:cubicBezTo>
                  <a:pt x="1511685" y="652981"/>
                  <a:pt x="1524148" y="651548"/>
                  <a:pt x="1531768" y="646468"/>
                </a:cubicBezTo>
                <a:lnTo>
                  <a:pt x="1543198" y="638848"/>
                </a:lnTo>
                <a:cubicBezTo>
                  <a:pt x="1547008" y="636308"/>
                  <a:pt x="1550284" y="632676"/>
                  <a:pt x="1554628" y="631228"/>
                </a:cubicBezTo>
                <a:cubicBezTo>
                  <a:pt x="1587202" y="620370"/>
                  <a:pt x="1569518" y="624604"/>
                  <a:pt x="1607968" y="619798"/>
                </a:cubicBezTo>
                <a:cubicBezTo>
                  <a:pt x="1613048" y="617258"/>
                  <a:pt x="1618277" y="614996"/>
                  <a:pt x="1623208" y="612178"/>
                </a:cubicBezTo>
                <a:cubicBezTo>
                  <a:pt x="1627184" y="609906"/>
                  <a:pt x="1630542" y="606606"/>
                  <a:pt x="1634638" y="604558"/>
                </a:cubicBezTo>
                <a:cubicBezTo>
                  <a:pt x="1640104" y="601825"/>
                  <a:pt x="1656425" y="598159"/>
                  <a:pt x="1661308" y="596938"/>
                </a:cubicBezTo>
                <a:cubicBezTo>
                  <a:pt x="1665118" y="594398"/>
                  <a:pt x="1668642" y="591366"/>
                  <a:pt x="1672738" y="589318"/>
                </a:cubicBezTo>
                <a:cubicBezTo>
                  <a:pt x="1676330" y="587522"/>
                  <a:pt x="1680477" y="587090"/>
                  <a:pt x="1684168" y="585508"/>
                </a:cubicBezTo>
                <a:cubicBezTo>
                  <a:pt x="1689388" y="583271"/>
                  <a:pt x="1694477" y="580706"/>
                  <a:pt x="1699408" y="577888"/>
                </a:cubicBezTo>
                <a:cubicBezTo>
                  <a:pt x="1703384" y="575616"/>
                  <a:pt x="1707416" y="573310"/>
                  <a:pt x="1710838" y="570268"/>
                </a:cubicBezTo>
                <a:cubicBezTo>
                  <a:pt x="1718892" y="563109"/>
                  <a:pt x="1724732" y="553386"/>
                  <a:pt x="1733698" y="547408"/>
                </a:cubicBezTo>
                <a:cubicBezTo>
                  <a:pt x="1774542" y="520179"/>
                  <a:pt x="1712554" y="562583"/>
                  <a:pt x="1756558" y="528358"/>
                </a:cubicBezTo>
                <a:cubicBezTo>
                  <a:pt x="1763787" y="522735"/>
                  <a:pt x="1772942" y="519594"/>
                  <a:pt x="1779418" y="513118"/>
                </a:cubicBezTo>
                <a:cubicBezTo>
                  <a:pt x="1807780" y="484756"/>
                  <a:pt x="1771875" y="519584"/>
                  <a:pt x="1806088" y="490258"/>
                </a:cubicBezTo>
                <a:cubicBezTo>
                  <a:pt x="1824250" y="474691"/>
                  <a:pt x="1809506" y="481499"/>
                  <a:pt x="1828948" y="475018"/>
                </a:cubicBezTo>
                <a:cubicBezTo>
                  <a:pt x="1832758" y="471208"/>
                  <a:pt x="1836239" y="467037"/>
                  <a:pt x="1840378" y="463588"/>
                </a:cubicBezTo>
                <a:cubicBezTo>
                  <a:pt x="1843896" y="460657"/>
                  <a:pt x="1848877" y="459486"/>
                  <a:pt x="1851808" y="455968"/>
                </a:cubicBezTo>
                <a:cubicBezTo>
                  <a:pt x="1855444" y="451605"/>
                  <a:pt x="1856418" y="445544"/>
                  <a:pt x="1859428" y="440728"/>
                </a:cubicBezTo>
                <a:cubicBezTo>
                  <a:pt x="1862793" y="435343"/>
                  <a:pt x="1867167" y="430655"/>
                  <a:pt x="1870858" y="425488"/>
                </a:cubicBezTo>
                <a:cubicBezTo>
                  <a:pt x="1873520" y="421762"/>
                  <a:pt x="1876618" y="418242"/>
                  <a:pt x="1878478" y="414058"/>
                </a:cubicBezTo>
                <a:cubicBezTo>
                  <a:pt x="1881740" y="406718"/>
                  <a:pt x="1886098" y="391198"/>
                  <a:pt x="1886098" y="391198"/>
                </a:cubicBezTo>
                <a:cubicBezTo>
                  <a:pt x="1884828" y="363258"/>
                  <a:pt x="1887080" y="334933"/>
                  <a:pt x="1882288" y="307378"/>
                </a:cubicBezTo>
                <a:cubicBezTo>
                  <a:pt x="1881600" y="303421"/>
                  <a:pt x="1873698" y="306408"/>
                  <a:pt x="1870858" y="303568"/>
                </a:cubicBezTo>
                <a:cubicBezTo>
                  <a:pt x="1847318" y="280028"/>
                  <a:pt x="1878613" y="293453"/>
                  <a:pt x="1851808" y="284518"/>
                </a:cubicBezTo>
                <a:cubicBezTo>
                  <a:pt x="1849268" y="280708"/>
                  <a:pt x="1846236" y="277184"/>
                  <a:pt x="1844188" y="273088"/>
                </a:cubicBezTo>
                <a:cubicBezTo>
                  <a:pt x="1842392" y="269496"/>
                  <a:pt x="1842712" y="264926"/>
                  <a:pt x="1840378" y="261658"/>
                </a:cubicBezTo>
                <a:cubicBezTo>
                  <a:pt x="1836202" y="255812"/>
                  <a:pt x="1829449" y="252165"/>
                  <a:pt x="1825138" y="246418"/>
                </a:cubicBezTo>
                <a:cubicBezTo>
                  <a:pt x="1800731" y="213876"/>
                  <a:pt x="1832213" y="248322"/>
                  <a:pt x="1813708" y="215938"/>
                </a:cubicBezTo>
                <a:cubicBezTo>
                  <a:pt x="1811035" y="211260"/>
                  <a:pt x="1805785" y="208599"/>
                  <a:pt x="1802278" y="204508"/>
                </a:cubicBezTo>
                <a:cubicBezTo>
                  <a:pt x="1798145" y="199687"/>
                  <a:pt x="1794658" y="194348"/>
                  <a:pt x="1790848" y="189268"/>
                </a:cubicBezTo>
                <a:cubicBezTo>
                  <a:pt x="1788308" y="181648"/>
                  <a:pt x="1784803" y="174284"/>
                  <a:pt x="1783228" y="166408"/>
                </a:cubicBezTo>
                <a:cubicBezTo>
                  <a:pt x="1781958" y="160058"/>
                  <a:pt x="1781466" y="153501"/>
                  <a:pt x="1779418" y="147358"/>
                </a:cubicBezTo>
                <a:cubicBezTo>
                  <a:pt x="1774943" y="133932"/>
                  <a:pt x="1768515" y="128284"/>
                  <a:pt x="1760368" y="116878"/>
                </a:cubicBezTo>
                <a:cubicBezTo>
                  <a:pt x="1757706" y="113152"/>
                  <a:pt x="1754796" y="109544"/>
                  <a:pt x="1752748" y="105448"/>
                </a:cubicBezTo>
                <a:cubicBezTo>
                  <a:pt x="1749703" y="99358"/>
                  <a:pt x="1746756" y="84475"/>
                  <a:pt x="1745128" y="78778"/>
                </a:cubicBezTo>
                <a:cubicBezTo>
                  <a:pt x="1744025" y="74916"/>
                  <a:pt x="1743827" y="70484"/>
                  <a:pt x="1741318" y="67348"/>
                </a:cubicBezTo>
                <a:cubicBezTo>
                  <a:pt x="1738457" y="63772"/>
                  <a:pt x="1733698" y="62268"/>
                  <a:pt x="1729888" y="59728"/>
                </a:cubicBezTo>
                <a:cubicBezTo>
                  <a:pt x="1728618" y="55918"/>
                  <a:pt x="1726078" y="52314"/>
                  <a:pt x="1726078" y="48298"/>
                </a:cubicBezTo>
                <a:cubicBezTo>
                  <a:pt x="1726078" y="33005"/>
                  <a:pt x="1718521" y="12808"/>
                  <a:pt x="1729888" y="2578"/>
                </a:cubicBezTo>
                <a:cubicBezTo>
                  <a:pt x="1738843" y="-5482"/>
                  <a:pt x="1754153" y="7325"/>
                  <a:pt x="1764178" y="14008"/>
                </a:cubicBezTo>
                <a:lnTo>
                  <a:pt x="1787038" y="29248"/>
                </a:lnTo>
                <a:cubicBezTo>
                  <a:pt x="1790848" y="31788"/>
                  <a:pt x="1794124" y="35420"/>
                  <a:pt x="1798468" y="36868"/>
                </a:cubicBezTo>
                <a:lnTo>
                  <a:pt x="1809898" y="40678"/>
                </a:lnTo>
                <a:cubicBezTo>
                  <a:pt x="1831736" y="73435"/>
                  <a:pt x="1802658" y="34886"/>
                  <a:pt x="1828948" y="55918"/>
                </a:cubicBezTo>
                <a:cubicBezTo>
                  <a:pt x="1832524" y="58779"/>
                  <a:pt x="1833637" y="63830"/>
                  <a:pt x="1836568" y="67348"/>
                </a:cubicBezTo>
                <a:cubicBezTo>
                  <a:pt x="1840017" y="71487"/>
                  <a:pt x="1844491" y="74687"/>
                  <a:pt x="1847998" y="78778"/>
                </a:cubicBezTo>
                <a:cubicBezTo>
                  <a:pt x="1866901" y="100832"/>
                  <a:pt x="1850737" y="88224"/>
                  <a:pt x="1870858" y="101638"/>
                </a:cubicBezTo>
                <a:cubicBezTo>
                  <a:pt x="1883314" y="139005"/>
                  <a:pt x="1863120" y="86221"/>
                  <a:pt x="1886098" y="120688"/>
                </a:cubicBezTo>
                <a:cubicBezTo>
                  <a:pt x="1889003" y="125045"/>
                  <a:pt x="1887845" y="131115"/>
                  <a:pt x="1889908" y="135928"/>
                </a:cubicBezTo>
                <a:cubicBezTo>
                  <a:pt x="1893238" y="143698"/>
                  <a:pt x="1902855" y="153702"/>
                  <a:pt x="1908958" y="158788"/>
                </a:cubicBezTo>
                <a:cubicBezTo>
                  <a:pt x="1912476" y="161719"/>
                  <a:pt x="1916578" y="163868"/>
                  <a:pt x="1920388" y="166408"/>
                </a:cubicBezTo>
                <a:cubicBezTo>
                  <a:pt x="1921658" y="170218"/>
                  <a:pt x="1921627" y="174753"/>
                  <a:pt x="1924198" y="177838"/>
                </a:cubicBezTo>
                <a:cubicBezTo>
                  <a:pt x="1927152" y="181382"/>
                  <a:pt x="1945656" y="193413"/>
                  <a:pt x="1950868" y="196888"/>
                </a:cubicBezTo>
                <a:cubicBezTo>
                  <a:pt x="1952138" y="207048"/>
                  <a:pt x="1950099" y="218210"/>
                  <a:pt x="1954678" y="227368"/>
                </a:cubicBezTo>
                <a:cubicBezTo>
                  <a:pt x="1959497" y="237007"/>
                  <a:pt x="1977538" y="250228"/>
                  <a:pt x="1977538" y="250228"/>
                </a:cubicBezTo>
                <a:cubicBezTo>
                  <a:pt x="1986606" y="277432"/>
                  <a:pt x="1978475" y="268633"/>
                  <a:pt x="1996588" y="280708"/>
                </a:cubicBezTo>
                <a:cubicBezTo>
                  <a:pt x="2000219" y="291602"/>
                  <a:pt x="2001816" y="295418"/>
                  <a:pt x="2004208" y="307378"/>
                </a:cubicBezTo>
                <a:cubicBezTo>
                  <a:pt x="2005723" y="314953"/>
                  <a:pt x="2005047" y="323107"/>
                  <a:pt x="2008018" y="330238"/>
                </a:cubicBezTo>
                <a:cubicBezTo>
                  <a:pt x="2011540" y="338692"/>
                  <a:pt x="2018178" y="345478"/>
                  <a:pt x="2023258" y="353098"/>
                </a:cubicBezTo>
                <a:lnTo>
                  <a:pt x="2030878" y="364528"/>
                </a:lnTo>
                <a:lnTo>
                  <a:pt x="2038498" y="375958"/>
                </a:lnTo>
                <a:cubicBezTo>
                  <a:pt x="2039768" y="384848"/>
                  <a:pt x="2038973" y="394290"/>
                  <a:pt x="2042308" y="402628"/>
                </a:cubicBezTo>
                <a:cubicBezTo>
                  <a:pt x="2044309" y="407631"/>
                  <a:pt x="2050289" y="409919"/>
                  <a:pt x="2053738" y="414058"/>
                </a:cubicBezTo>
                <a:cubicBezTo>
                  <a:pt x="2061944" y="423906"/>
                  <a:pt x="2061349" y="425462"/>
                  <a:pt x="2065168" y="436918"/>
                </a:cubicBezTo>
                <a:cubicBezTo>
                  <a:pt x="2066438" y="445808"/>
                  <a:pt x="2068978" y="454608"/>
                  <a:pt x="2068978" y="463588"/>
                </a:cubicBezTo>
                <a:cubicBezTo>
                  <a:pt x="2068978" y="471313"/>
                  <a:pt x="2067042" y="478954"/>
                  <a:pt x="2065168" y="486448"/>
                </a:cubicBezTo>
                <a:cubicBezTo>
                  <a:pt x="2063220" y="494240"/>
                  <a:pt x="2064231" y="504853"/>
                  <a:pt x="2057548" y="509308"/>
                </a:cubicBezTo>
                <a:cubicBezTo>
                  <a:pt x="2049928" y="514388"/>
                  <a:pt x="2043754" y="523253"/>
                  <a:pt x="2034688" y="524548"/>
                </a:cubicBezTo>
                <a:cubicBezTo>
                  <a:pt x="2025798" y="525818"/>
                  <a:pt x="2016853" y="526752"/>
                  <a:pt x="2008018" y="528358"/>
                </a:cubicBezTo>
                <a:cubicBezTo>
                  <a:pt x="2002866" y="529295"/>
                  <a:pt x="1997890" y="531032"/>
                  <a:pt x="1992778" y="532168"/>
                </a:cubicBezTo>
                <a:cubicBezTo>
                  <a:pt x="1986456" y="533573"/>
                  <a:pt x="1980078" y="534708"/>
                  <a:pt x="1973728" y="535978"/>
                </a:cubicBezTo>
                <a:cubicBezTo>
                  <a:pt x="1940971" y="557816"/>
                  <a:pt x="1982416" y="531634"/>
                  <a:pt x="1950868" y="547408"/>
                </a:cubicBezTo>
                <a:cubicBezTo>
                  <a:pt x="1946772" y="549456"/>
                  <a:pt x="1943622" y="553168"/>
                  <a:pt x="1939438" y="555028"/>
                </a:cubicBezTo>
                <a:cubicBezTo>
                  <a:pt x="1932098" y="558290"/>
                  <a:pt x="1916578" y="562648"/>
                  <a:pt x="1916578" y="562648"/>
                </a:cubicBezTo>
                <a:cubicBezTo>
                  <a:pt x="1908152" y="571074"/>
                  <a:pt x="1904327" y="576394"/>
                  <a:pt x="1893718" y="581698"/>
                </a:cubicBezTo>
                <a:cubicBezTo>
                  <a:pt x="1862170" y="597472"/>
                  <a:pt x="1903615" y="571290"/>
                  <a:pt x="1870858" y="593128"/>
                </a:cubicBezTo>
                <a:cubicBezTo>
                  <a:pt x="1868318" y="596938"/>
                  <a:pt x="1867121" y="602131"/>
                  <a:pt x="1863238" y="604558"/>
                </a:cubicBezTo>
                <a:cubicBezTo>
                  <a:pt x="1856427" y="608815"/>
                  <a:pt x="1847061" y="607723"/>
                  <a:pt x="1840378" y="612178"/>
                </a:cubicBezTo>
                <a:lnTo>
                  <a:pt x="1828948" y="619798"/>
                </a:lnTo>
                <a:lnTo>
                  <a:pt x="1813708" y="642658"/>
                </a:lnTo>
                <a:cubicBezTo>
                  <a:pt x="1811168" y="646468"/>
                  <a:pt x="1809898" y="651548"/>
                  <a:pt x="1806088" y="654088"/>
                </a:cubicBezTo>
                <a:cubicBezTo>
                  <a:pt x="1790175" y="664697"/>
                  <a:pt x="1797896" y="658470"/>
                  <a:pt x="1783228" y="673138"/>
                </a:cubicBezTo>
                <a:cubicBezTo>
                  <a:pt x="1781958" y="680758"/>
                  <a:pt x="1781861" y="688669"/>
                  <a:pt x="1779418" y="695998"/>
                </a:cubicBezTo>
                <a:cubicBezTo>
                  <a:pt x="1777970" y="700342"/>
                  <a:pt x="1772039" y="702855"/>
                  <a:pt x="1771798" y="707428"/>
                </a:cubicBezTo>
                <a:cubicBezTo>
                  <a:pt x="1768688" y="766510"/>
                  <a:pt x="1763132" y="755912"/>
                  <a:pt x="1787038" y="779818"/>
                </a:cubicBezTo>
                <a:cubicBezTo>
                  <a:pt x="1788308" y="783628"/>
                  <a:pt x="1788339" y="788112"/>
                  <a:pt x="1790848" y="791248"/>
                </a:cubicBezTo>
                <a:cubicBezTo>
                  <a:pt x="1793709" y="794824"/>
                  <a:pt x="1798302" y="796596"/>
                  <a:pt x="1802278" y="798868"/>
                </a:cubicBezTo>
                <a:cubicBezTo>
                  <a:pt x="1827550" y="813309"/>
                  <a:pt x="1807576" y="801139"/>
                  <a:pt x="1828948" y="810298"/>
                </a:cubicBezTo>
                <a:cubicBezTo>
                  <a:pt x="1834168" y="812535"/>
                  <a:pt x="1838870" y="815924"/>
                  <a:pt x="1844188" y="817918"/>
                </a:cubicBezTo>
                <a:cubicBezTo>
                  <a:pt x="1849091" y="819757"/>
                  <a:pt x="1854316" y="820592"/>
                  <a:pt x="1859428" y="821728"/>
                </a:cubicBezTo>
                <a:cubicBezTo>
                  <a:pt x="1875403" y="825278"/>
                  <a:pt x="1884795" y="826591"/>
                  <a:pt x="1901338" y="829348"/>
                </a:cubicBezTo>
                <a:cubicBezTo>
                  <a:pt x="1905148" y="831888"/>
                  <a:pt x="1908672" y="834920"/>
                  <a:pt x="1912768" y="836968"/>
                </a:cubicBezTo>
                <a:cubicBezTo>
                  <a:pt x="1916360" y="838764"/>
                  <a:pt x="1921062" y="838269"/>
                  <a:pt x="1924198" y="840778"/>
                </a:cubicBezTo>
                <a:cubicBezTo>
                  <a:pt x="1948817" y="860473"/>
                  <a:pt x="1914518" y="846441"/>
                  <a:pt x="1943248" y="856018"/>
                </a:cubicBezTo>
                <a:cubicBezTo>
                  <a:pt x="1952825" y="884748"/>
                  <a:pt x="1939906" y="849335"/>
                  <a:pt x="1954678" y="878878"/>
                </a:cubicBezTo>
                <a:cubicBezTo>
                  <a:pt x="1956474" y="882470"/>
                  <a:pt x="1957218" y="886498"/>
                  <a:pt x="1958488" y="890308"/>
                </a:cubicBezTo>
                <a:cubicBezTo>
                  <a:pt x="1959758" y="899198"/>
                  <a:pt x="1959718" y="908376"/>
                  <a:pt x="1962298" y="916978"/>
                </a:cubicBezTo>
                <a:cubicBezTo>
                  <a:pt x="1963614" y="921364"/>
                  <a:pt x="1969749" y="923832"/>
                  <a:pt x="1969918" y="928408"/>
                </a:cubicBezTo>
                <a:cubicBezTo>
                  <a:pt x="1971047" y="958894"/>
                  <a:pt x="1974039" y="990390"/>
                  <a:pt x="1966108" y="1019848"/>
                </a:cubicBezTo>
                <a:cubicBezTo>
                  <a:pt x="1964020" y="1027604"/>
                  <a:pt x="1950868" y="1024928"/>
                  <a:pt x="1943248" y="1027468"/>
                </a:cubicBezTo>
                <a:lnTo>
                  <a:pt x="1931818" y="1031278"/>
                </a:lnTo>
                <a:cubicBezTo>
                  <a:pt x="1915836" y="1055251"/>
                  <a:pt x="1930537" y="1039625"/>
                  <a:pt x="1882288" y="1046518"/>
                </a:cubicBezTo>
                <a:cubicBezTo>
                  <a:pt x="1878312" y="1047086"/>
                  <a:pt x="1874834" y="1049760"/>
                  <a:pt x="1870858" y="1050328"/>
                </a:cubicBezTo>
                <a:cubicBezTo>
                  <a:pt x="1856971" y="1052312"/>
                  <a:pt x="1842906" y="1052742"/>
                  <a:pt x="1828948" y="1054138"/>
                </a:cubicBezTo>
                <a:cubicBezTo>
                  <a:pt x="1804244" y="1056608"/>
                  <a:pt x="1788474" y="1058721"/>
                  <a:pt x="1764178" y="1061758"/>
                </a:cubicBezTo>
                <a:cubicBezTo>
                  <a:pt x="1760368" y="1064298"/>
                  <a:pt x="1762273" y="1068743"/>
                  <a:pt x="1752748" y="1069378"/>
                </a:cubicBezTo>
                <a:cubicBezTo>
                  <a:pt x="1743223" y="1070013"/>
                  <a:pt x="1716857" y="1064164"/>
                  <a:pt x="1707028" y="1065568"/>
                </a:cubicBezTo>
                <a:cubicBezTo>
                  <a:pt x="1679200" y="1074844"/>
                  <a:pt x="1627190" y="1061715"/>
                  <a:pt x="1638448" y="1071283"/>
                </a:cubicBezTo>
                <a:cubicBezTo>
                  <a:pt x="1540658" y="1063028"/>
                  <a:pt x="1477158" y="1073823"/>
                  <a:pt x="1379368" y="1071283"/>
                </a:cubicBezTo>
                <a:cubicBezTo>
                  <a:pt x="1370390" y="1071072"/>
                  <a:pt x="1366668" y="1070966"/>
                  <a:pt x="1352698" y="1071283"/>
                </a:cubicBezTo>
                <a:cubicBezTo>
                  <a:pt x="1338728" y="1071600"/>
                  <a:pt x="1331956" y="1080470"/>
                  <a:pt x="1295548" y="1073188"/>
                </a:cubicBezTo>
                <a:cubicBezTo>
                  <a:pt x="1268034" y="1054845"/>
                  <a:pt x="1243478" y="1068425"/>
                  <a:pt x="1230778" y="1067473"/>
                </a:cubicBezTo>
                <a:cubicBezTo>
                  <a:pt x="1218078" y="1066521"/>
                  <a:pt x="1226333" y="1067156"/>
                  <a:pt x="1219348" y="1067473"/>
                </a:cubicBezTo>
                <a:cubicBezTo>
                  <a:pt x="1212363" y="1067790"/>
                  <a:pt x="1197123" y="1070648"/>
                  <a:pt x="1188868" y="1069378"/>
                </a:cubicBezTo>
                <a:cubicBezTo>
                  <a:pt x="1180613" y="1068108"/>
                  <a:pt x="1176168" y="1061123"/>
                  <a:pt x="1169818" y="1059853"/>
                </a:cubicBezTo>
                <a:cubicBezTo>
                  <a:pt x="1163468" y="1058583"/>
                  <a:pt x="1186963" y="1064298"/>
                  <a:pt x="1150768" y="1061758"/>
                </a:cubicBezTo>
                <a:cubicBezTo>
                  <a:pt x="1114573" y="1059218"/>
                  <a:pt x="1043554" y="1053169"/>
                  <a:pt x="952648" y="1044613"/>
                </a:cubicBezTo>
                <a:cubicBezTo>
                  <a:pt x="947568" y="1043343"/>
                  <a:pt x="941853" y="1032231"/>
                  <a:pt x="937408" y="1031278"/>
                </a:cubicBezTo>
                <a:cubicBezTo>
                  <a:pt x="932963" y="1030326"/>
                  <a:pt x="929994" y="1038898"/>
                  <a:pt x="925978" y="1038898"/>
                </a:cubicBezTo>
                <a:cubicBezTo>
                  <a:pt x="916998" y="1038898"/>
                  <a:pt x="908198" y="1030008"/>
                  <a:pt x="899308" y="1031278"/>
                </a:cubicBezTo>
                <a:cubicBezTo>
                  <a:pt x="895498" y="1032548"/>
                  <a:pt x="891894" y="1035088"/>
                  <a:pt x="887878" y="1035088"/>
                </a:cubicBezTo>
                <a:cubicBezTo>
                  <a:pt x="881402" y="1035088"/>
                  <a:pt x="875138" y="1032734"/>
                  <a:pt x="868828" y="1031278"/>
                </a:cubicBezTo>
                <a:cubicBezTo>
                  <a:pt x="858624" y="1028923"/>
                  <a:pt x="848715" y="1025139"/>
                  <a:pt x="838348" y="1023658"/>
                </a:cubicBezTo>
                <a:cubicBezTo>
                  <a:pt x="829458" y="1022388"/>
                  <a:pt x="820484" y="1021609"/>
                  <a:pt x="811678" y="1019848"/>
                </a:cubicBezTo>
                <a:cubicBezTo>
                  <a:pt x="801409" y="1017794"/>
                  <a:pt x="781198" y="1012228"/>
                  <a:pt x="781198" y="1012228"/>
                </a:cubicBezTo>
                <a:cubicBezTo>
                  <a:pt x="778658" y="1008418"/>
                  <a:pt x="777154" y="1003659"/>
                  <a:pt x="773578" y="1000798"/>
                </a:cubicBezTo>
                <a:cubicBezTo>
                  <a:pt x="770442" y="998289"/>
                  <a:pt x="766109" y="997648"/>
                  <a:pt x="762148" y="996988"/>
                </a:cubicBezTo>
                <a:cubicBezTo>
                  <a:pt x="750804" y="995097"/>
                  <a:pt x="739288" y="994448"/>
                  <a:pt x="727858" y="993178"/>
                </a:cubicBezTo>
                <a:cubicBezTo>
                  <a:pt x="692898" y="981525"/>
                  <a:pt x="747320" y="1001004"/>
                  <a:pt x="701188" y="977938"/>
                </a:cubicBezTo>
                <a:cubicBezTo>
                  <a:pt x="696504" y="975596"/>
                  <a:pt x="691083" y="975155"/>
                  <a:pt x="685948" y="974128"/>
                </a:cubicBezTo>
                <a:cubicBezTo>
                  <a:pt x="668964" y="970731"/>
                  <a:pt x="660383" y="970594"/>
                  <a:pt x="644038" y="966508"/>
                </a:cubicBezTo>
                <a:cubicBezTo>
                  <a:pt x="640142" y="965534"/>
                  <a:pt x="636504" y="963672"/>
                  <a:pt x="632608" y="962698"/>
                </a:cubicBezTo>
                <a:cubicBezTo>
                  <a:pt x="623913" y="960524"/>
                  <a:pt x="610837" y="959433"/>
                  <a:pt x="602128" y="955078"/>
                </a:cubicBezTo>
                <a:cubicBezTo>
                  <a:pt x="598032" y="953030"/>
                  <a:pt x="595084" y="948774"/>
                  <a:pt x="590698" y="947458"/>
                </a:cubicBezTo>
                <a:cubicBezTo>
                  <a:pt x="582096" y="944878"/>
                  <a:pt x="572918" y="944918"/>
                  <a:pt x="564028" y="943648"/>
                </a:cubicBezTo>
                <a:cubicBezTo>
                  <a:pt x="542038" y="928988"/>
                  <a:pt x="563743" y="942010"/>
                  <a:pt x="529738" y="928408"/>
                </a:cubicBezTo>
                <a:cubicBezTo>
                  <a:pt x="506959" y="919296"/>
                  <a:pt x="517176" y="922951"/>
                  <a:pt x="499258" y="916978"/>
                </a:cubicBezTo>
                <a:cubicBezTo>
                  <a:pt x="495448" y="913168"/>
                  <a:pt x="492506" y="908221"/>
                  <a:pt x="487828" y="905548"/>
                </a:cubicBezTo>
                <a:cubicBezTo>
                  <a:pt x="483282" y="902950"/>
                  <a:pt x="477623" y="903177"/>
                  <a:pt x="472588" y="901738"/>
                </a:cubicBezTo>
                <a:cubicBezTo>
                  <a:pt x="468726" y="900635"/>
                  <a:pt x="464750" y="899724"/>
                  <a:pt x="461158" y="897928"/>
                </a:cubicBezTo>
                <a:cubicBezTo>
                  <a:pt x="432342" y="883520"/>
                  <a:pt x="474098" y="893354"/>
                  <a:pt x="419248" y="886498"/>
                </a:cubicBezTo>
                <a:cubicBezTo>
                  <a:pt x="391843" y="877363"/>
                  <a:pt x="426066" y="888446"/>
                  <a:pt x="392578" y="878878"/>
                </a:cubicBezTo>
                <a:cubicBezTo>
                  <a:pt x="354317" y="867946"/>
                  <a:pt x="413551" y="883169"/>
                  <a:pt x="365908" y="871258"/>
                </a:cubicBezTo>
                <a:cubicBezTo>
                  <a:pt x="362098" y="868718"/>
                  <a:pt x="358662" y="865498"/>
                  <a:pt x="354478" y="863638"/>
                </a:cubicBezTo>
                <a:cubicBezTo>
                  <a:pt x="347138" y="860376"/>
                  <a:pt x="344953" y="860781"/>
                  <a:pt x="331618" y="856018"/>
                </a:cubicBezTo>
                <a:cubicBezTo>
                  <a:pt x="318283" y="851255"/>
                  <a:pt x="324190" y="839207"/>
                  <a:pt x="274468" y="835063"/>
                </a:cubicBezTo>
                <a:lnTo>
                  <a:pt x="257323" y="827443"/>
                </a:lnTo>
                <a:cubicBezTo>
                  <a:pt x="253513" y="824903"/>
                  <a:pt x="251290" y="819188"/>
                  <a:pt x="247798" y="816013"/>
                </a:cubicBezTo>
                <a:cubicBezTo>
                  <a:pt x="244306" y="812838"/>
                  <a:pt x="242400" y="811250"/>
                  <a:pt x="236368" y="808393"/>
                </a:cubicBezTo>
                <a:cubicBezTo>
                  <a:pt x="230336" y="805536"/>
                  <a:pt x="221763" y="800138"/>
                  <a:pt x="211603" y="798868"/>
                </a:cubicBezTo>
                <a:cubicBezTo>
                  <a:pt x="207793" y="795058"/>
                  <a:pt x="201126" y="796328"/>
                  <a:pt x="194458" y="793153"/>
                </a:cubicBezTo>
                <a:cubicBezTo>
                  <a:pt x="187791" y="789978"/>
                  <a:pt x="179218" y="783628"/>
                  <a:pt x="171598" y="779818"/>
                </a:cubicBezTo>
                <a:cubicBezTo>
                  <a:pt x="163978" y="776008"/>
                  <a:pt x="156358" y="771563"/>
                  <a:pt x="148738" y="770293"/>
                </a:cubicBezTo>
                <a:cubicBezTo>
                  <a:pt x="146198" y="766483"/>
                  <a:pt x="139213" y="766801"/>
                  <a:pt x="135403" y="764578"/>
                </a:cubicBezTo>
                <a:cubicBezTo>
                  <a:pt x="131593" y="762356"/>
                  <a:pt x="131276" y="761403"/>
                  <a:pt x="125878" y="756958"/>
                </a:cubicBezTo>
                <a:cubicBezTo>
                  <a:pt x="120481" y="752513"/>
                  <a:pt x="116095" y="749532"/>
                  <a:pt x="103018" y="737908"/>
                </a:cubicBezTo>
                <a:cubicBezTo>
                  <a:pt x="94964" y="730749"/>
                  <a:pt x="89124" y="721026"/>
                  <a:pt x="80158" y="715048"/>
                </a:cubicBezTo>
                <a:cubicBezTo>
                  <a:pt x="72538" y="709968"/>
                  <a:pt x="63774" y="706284"/>
                  <a:pt x="57298" y="699808"/>
                </a:cubicBezTo>
                <a:cubicBezTo>
                  <a:pt x="43028" y="685538"/>
                  <a:pt x="50980" y="690082"/>
                  <a:pt x="34438" y="684568"/>
                </a:cubicBezTo>
                <a:cubicBezTo>
                  <a:pt x="31898" y="680758"/>
                  <a:pt x="28866" y="677234"/>
                  <a:pt x="26818" y="673138"/>
                </a:cubicBezTo>
                <a:cubicBezTo>
                  <a:pt x="11044" y="641590"/>
                  <a:pt x="37226" y="683035"/>
                  <a:pt x="15388" y="650278"/>
                </a:cubicBezTo>
                <a:cubicBezTo>
                  <a:pt x="12848" y="638848"/>
                  <a:pt x="10608" y="627347"/>
                  <a:pt x="7768" y="615988"/>
                </a:cubicBezTo>
                <a:cubicBezTo>
                  <a:pt x="6794" y="612092"/>
                  <a:pt x="783" y="657898"/>
                  <a:pt x="148" y="654088"/>
                </a:cubicBezTo>
                <a:close/>
              </a:path>
            </a:pathLst>
          </a:cu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10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2" grpId="0"/>
      <p:bldP spid="36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Style Analysis – Comparison </a:t>
            </a:r>
          </a:p>
        </p:txBody>
      </p:sp>
      <p:pic>
        <p:nvPicPr>
          <p:cNvPr id="11" name="Immagine 10" descr="Immagine che contiene sedendo, scuro, uomo, letto&#10;&#10;Descrizione generata automaticamente">
            <a:extLst>
              <a:ext uri="{FF2B5EF4-FFF2-40B4-BE49-F238E27FC236}">
                <a16:creationId xmlns:a16="http://schemas.microsoft.com/office/drawing/2014/main" id="{111FB628-8001-4C69-8530-1D5391A07A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34398" r="22458" b="5405"/>
          <a:stretch/>
        </p:blipFill>
        <p:spPr>
          <a:xfrm>
            <a:off x="4889128" y="1526382"/>
            <a:ext cx="2224800" cy="2223115"/>
          </a:xfrm>
          <a:prstGeom prst="rect">
            <a:avLst/>
          </a:prstGeom>
        </p:spPr>
      </p:pic>
      <p:pic>
        <p:nvPicPr>
          <p:cNvPr id="9" name="Immagine 8" descr="Immagine che contiene ombrello, tappeto&#10;&#10;Descrizione generata automaticamente">
            <a:extLst>
              <a:ext uri="{FF2B5EF4-FFF2-40B4-BE49-F238E27FC236}">
                <a16:creationId xmlns:a16="http://schemas.microsoft.com/office/drawing/2014/main" id="{0E009825-F9E3-4F08-88DE-F25DFD5CAF5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8" t="34710" r="29956" b="10243"/>
          <a:stretch/>
        </p:blipFill>
        <p:spPr>
          <a:xfrm>
            <a:off x="1758930" y="4078940"/>
            <a:ext cx="2224800" cy="22231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5D6AEC-BCB9-49D3-8623-652F27537B51}"/>
              </a:ext>
            </a:extLst>
          </p:cNvPr>
          <p:cNvSpPr txBox="1"/>
          <p:nvPr/>
        </p:nvSpPr>
        <p:spPr>
          <a:xfrm>
            <a:off x="2051677" y="3742893"/>
            <a:ext cx="17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Kandinsky</a:t>
            </a:r>
          </a:p>
        </p:txBody>
      </p:sp>
      <p:pic>
        <p:nvPicPr>
          <p:cNvPr id="13" name="Immagine 12" descr="Immagine che contiene scuro, mattone, sedendo, illuminato&#10;&#10;Descrizione generata automaticamente">
            <a:extLst>
              <a:ext uri="{FF2B5EF4-FFF2-40B4-BE49-F238E27FC236}">
                <a16:creationId xmlns:a16="http://schemas.microsoft.com/office/drawing/2014/main" id="{4C3DF904-0DC3-4096-863A-955D5A1A9F93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9" t="34293" r="26021" b="6426"/>
          <a:stretch/>
        </p:blipFill>
        <p:spPr>
          <a:xfrm>
            <a:off x="4889128" y="4083926"/>
            <a:ext cx="2224800" cy="2224800"/>
          </a:xfrm>
          <a:prstGeom prst="rect">
            <a:avLst/>
          </a:prstGeom>
        </p:spPr>
      </p:pic>
      <p:pic>
        <p:nvPicPr>
          <p:cNvPr id="14" name="Immagine 13" descr="Immagine che contiene arredamento, tappeto, sedendo, sipario&#10;&#10;Descrizione generata automaticamente">
            <a:extLst>
              <a:ext uri="{FF2B5EF4-FFF2-40B4-BE49-F238E27FC236}">
                <a16:creationId xmlns:a16="http://schemas.microsoft.com/office/drawing/2014/main" id="{F959B233-E460-4FBE-BAA1-8C4099181198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32933" r="29856" b="4885"/>
          <a:stretch/>
        </p:blipFill>
        <p:spPr>
          <a:xfrm>
            <a:off x="1758930" y="1526382"/>
            <a:ext cx="2224800" cy="22248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FFC02C0-05AA-4B62-AA0C-B8E1C72EE9D4}"/>
              </a:ext>
            </a:extLst>
          </p:cNvPr>
          <p:cNvSpPr txBox="1"/>
          <p:nvPr/>
        </p:nvSpPr>
        <p:spPr>
          <a:xfrm>
            <a:off x="4854419" y="3742893"/>
            <a:ext cx="22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(optimization)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1CF25E-D7A8-4D10-A5DC-7579BA5EDBC2}"/>
              </a:ext>
            </a:extLst>
          </p:cNvPr>
          <p:cNvSpPr txBox="1"/>
          <p:nvPr/>
        </p:nvSpPr>
        <p:spPr>
          <a:xfrm>
            <a:off x="4913861" y="1174535"/>
            <a:ext cx="217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 (optimization)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785DEE-2C50-44AF-AC4F-0DA78045A028}"/>
              </a:ext>
            </a:extLst>
          </p:cNvPr>
          <p:cNvSpPr txBox="1"/>
          <p:nvPr/>
        </p:nvSpPr>
        <p:spPr>
          <a:xfrm>
            <a:off x="1875406" y="1174535"/>
            <a:ext cx="205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LQ (optimization)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CDE18F5-E997-40D5-82BF-C7D127BAEBDB}"/>
              </a:ext>
            </a:extLst>
          </p:cNvPr>
          <p:cNvSpPr txBox="1"/>
          <p:nvPr/>
        </p:nvSpPr>
        <p:spPr>
          <a:xfrm>
            <a:off x="8009350" y="1173600"/>
            <a:ext cx="217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HQ (learning)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C36CC5F-ACC3-464D-9CBA-FE2B715B2514}"/>
              </a:ext>
            </a:extLst>
          </p:cNvPr>
          <p:cNvSpPr txBox="1"/>
          <p:nvPr/>
        </p:nvSpPr>
        <p:spPr>
          <a:xfrm>
            <a:off x="8155092" y="3744000"/>
            <a:ext cx="18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(learning)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3C3F463F-8A8E-41E3-A1ED-0F5C964E7366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65" r="49059" b="6"/>
          <a:stretch/>
        </p:blipFill>
        <p:spPr>
          <a:xfrm>
            <a:off x="7984617" y="4082400"/>
            <a:ext cx="2224800" cy="2224800"/>
          </a:xfrm>
          <a:prstGeom prst="rect">
            <a:avLst/>
          </a:prstGeom>
        </p:spPr>
      </p:pic>
      <p:pic>
        <p:nvPicPr>
          <p:cNvPr id="28" name="Immagine 27" descr="Immagine che contiene illuminato, tavolo, sedendo, largo&#10;&#10;Descrizione generata automaticamente">
            <a:extLst>
              <a:ext uri="{FF2B5EF4-FFF2-40B4-BE49-F238E27FC236}">
                <a16:creationId xmlns:a16="http://schemas.microsoft.com/office/drawing/2014/main" id="{1807ABD5-0B35-4FF4-9B72-E2EE41EF6127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8" r="49059"/>
          <a:stretch/>
        </p:blipFill>
        <p:spPr>
          <a:xfrm>
            <a:off x="7984617" y="1541230"/>
            <a:ext cx="2243514" cy="22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80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5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Low-Quality to High-Quality – Optimization Approach </a:t>
            </a:r>
          </a:p>
        </p:txBody>
      </p:sp>
      <p:pic>
        <p:nvPicPr>
          <p:cNvPr id="95" name="Immagine 94">
            <a:extLst>
              <a:ext uri="{FF2B5EF4-FFF2-40B4-BE49-F238E27FC236}">
                <a16:creationId xmlns:a16="http://schemas.microsoft.com/office/drawing/2014/main" id="{1C89DF46-EEAC-4E11-ABA3-4001539FB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1584375"/>
            <a:ext cx="2936523" cy="211870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1" name="Immagine 50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30C49441-BDE9-4ADC-8263-15B57C28D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28" y="1582892"/>
            <a:ext cx="2938653" cy="21202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A812D6E1-1D2A-4EAB-8375-FFBD8EA7D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584591"/>
            <a:ext cx="2936523" cy="211870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CA68DB6-971B-4350-BC2D-ADA229FCC0DE}"/>
              </a:ext>
            </a:extLst>
          </p:cNvPr>
          <p:cNvSpPr txBox="1"/>
          <p:nvPr/>
        </p:nvSpPr>
        <p:spPr>
          <a:xfrm>
            <a:off x="931924" y="123694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A7C9710-62E9-49AD-B3E7-7A36F1059F2F}"/>
              </a:ext>
            </a:extLst>
          </p:cNvPr>
          <p:cNvSpPr txBox="1"/>
          <p:nvPr/>
        </p:nvSpPr>
        <p:spPr>
          <a:xfrm>
            <a:off x="3822835" y="1236947"/>
            <a:ext cx="163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style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2076C27-F47C-4CCB-AF58-6030705BC10F}"/>
              </a:ext>
            </a:extLst>
          </p:cNvPr>
          <p:cNvSpPr txBox="1"/>
          <p:nvPr/>
        </p:nvSpPr>
        <p:spPr>
          <a:xfrm>
            <a:off x="9822741" y="1241426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E02462F-6AC7-4D0A-95F3-7BB0CBB57EFB}"/>
              </a:ext>
            </a:extLst>
          </p:cNvPr>
          <p:cNvSpPr txBox="1"/>
          <p:nvPr/>
        </p:nvSpPr>
        <p:spPr>
          <a:xfrm>
            <a:off x="6874192" y="123694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" name="Immagine 96" descr="Immagine che contiene cielo&#10;&#10;Descrizione generata automaticamente">
            <a:extLst>
              <a:ext uri="{FF2B5EF4-FFF2-40B4-BE49-F238E27FC236}">
                <a16:creationId xmlns:a16="http://schemas.microsoft.com/office/drawing/2014/main" id="{C744D319-AA99-494B-8455-349461139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34" y="1584375"/>
            <a:ext cx="2935643" cy="21180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4CE24E64-615D-4D9E-804D-A67842B87BD8}"/>
              </a:ext>
            </a:extLst>
          </p:cNvPr>
          <p:cNvSpPr txBox="1"/>
          <p:nvPr/>
        </p:nvSpPr>
        <p:spPr>
          <a:xfrm>
            <a:off x="6127928" y="1554499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SSIM=50.5%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PSNR=22.56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FFDFD944-93D7-4646-8884-9FA885E9F1D0}"/>
              </a:ext>
            </a:extLst>
          </p:cNvPr>
          <p:cNvSpPr txBox="1"/>
          <p:nvPr/>
        </p:nvSpPr>
        <p:spPr>
          <a:xfrm>
            <a:off x="9061964" y="1554499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SSIM=50.9%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PSNR=21.86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85523E0-F433-4CCE-867C-038C88A3C2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"/>
          <a:stretch/>
        </p:blipFill>
        <p:spPr>
          <a:xfrm>
            <a:off x="159871" y="4190022"/>
            <a:ext cx="2939357" cy="211870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978D6C7C-DE6F-40BA-B892-CDF7D82FE1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07" y="4190023"/>
            <a:ext cx="2936523" cy="211870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FE327FA2-7D7D-4E47-96A8-390A9215AFBB}"/>
              </a:ext>
            </a:extLst>
          </p:cNvPr>
          <p:cNvSpPr txBox="1"/>
          <p:nvPr/>
        </p:nvSpPr>
        <p:spPr>
          <a:xfrm>
            <a:off x="929090" y="384253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E3786380-8E31-45E8-9D7B-4FDCBDAA5034}"/>
              </a:ext>
            </a:extLst>
          </p:cNvPr>
          <p:cNvSpPr txBox="1"/>
          <p:nvPr/>
        </p:nvSpPr>
        <p:spPr>
          <a:xfrm>
            <a:off x="3830780" y="3844269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style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53D2AEC-7804-4000-8CFF-7F5CF014EB5E}"/>
              </a:ext>
            </a:extLst>
          </p:cNvPr>
          <p:cNvSpPr txBox="1"/>
          <p:nvPr/>
        </p:nvSpPr>
        <p:spPr>
          <a:xfrm>
            <a:off x="9814735" y="3844269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20202A71-5356-4608-88F4-652C2BB860F8}"/>
              </a:ext>
            </a:extLst>
          </p:cNvPr>
          <p:cNvSpPr txBox="1"/>
          <p:nvPr/>
        </p:nvSpPr>
        <p:spPr>
          <a:xfrm>
            <a:off x="6877393" y="3839790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Immagine 90" descr="Immagine che contiene scuro, uomo, cielo&#10;&#10;Descrizione generata automaticamente">
            <a:extLst>
              <a:ext uri="{FF2B5EF4-FFF2-40B4-BE49-F238E27FC236}">
                <a16:creationId xmlns:a16="http://schemas.microsoft.com/office/drawing/2014/main" id="{670785C9-34AB-4402-9D3F-01439D0CF2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4190022"/>
            <a:ext cx="2930210" cy="21141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3" name="Immagine 92" descr="Immagine che contiene scuro&#10;&#10;Descrizione generata automaticamente">
            <a:extLst>
              <a:ext uri="{FF2B5EF4-FFF2-40B4-BE49-F238E27FC236}">
                <a16:creationId xmlns:a16="http://schemas.microsoft.com/office/drawing/2014/main" id="{19D1EF49-20D8-4132-A8A1-9AE2137EB8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97" y="4189784"/>
            <a:ext cx="2930210" cy="21141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4294B99B-C002-4419-BA73-01EC2A9D84D5}"/>
              </a:ext>
            </a:extLst>
          </p:cNvPr>
          <p:cNvSpPr txBox="1"/>
          <p:nvPr/>
        </p:nvSpPr>
        <p:spPr>
          <a:xfrm>
            <a:off x="6119092" y="414306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SSIM=63.5%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PSNR=23.72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1BF7EC68-E42A-48F6-8DD7-B1E4C14FEBA1}"/>
              </a:ext>
            </a:extLst>
          </p:cNvPr>
          <p:cNvSpPr txBox="1"/>
          <p:nvPr/>
        </p:nvSpPr>
        <p:spPr>
          <a:xfrm>
            <a:off x="9055615" y="4143511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</a:t>
            </a:r>
            <a:r>
              <a:rPr lang="en-US" sz="1400" b="1" dirty="0">
                <a:solidFill>
                  <a:schemeClr val="bg1"/>
                </a:solidFill>
              </a:rPr>
              <a:t>63.9%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</a:t>
            </a:r>
            <a:r>
              <a:rPr lang="en-US" sz="1400" b="1" dirty="0">
                <a:solidFill>
                  <a:schemeClr val="bg1"/>
                </a:solidFill>
              </a:rPr>
              <a:t>23.77</a:t>
            </a:r>
          </a:p>
        </p:txBody>
      </p:sp>
    </p:spTree>
    <p:extLst>
      <p:ext uri="{BB962C8B-B14F-4D97-AF65-F5344CB8AC3E}">
        <p14:creationId xmlns:p14="http://schemas.microsoft.com/office/powerpoint/2010/main" val="3904575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Low-Quality to High-Quality – Optimization Approach </a:t>
            </a:r>
          </a:p>
        </p:txBody>
      </p:sp>
      <p:pic>
        <p:nvPicPr>
          <p:cNvPr id="95" name="Immagine 94">
            <a:extLst>
              <a:ext uri="{FF2B5EF4-FFF2-40B4-BE49-F238E27FC236}">
                <a16:creationId xmlns:a16="http://schemas.microsoft.com/office/drawing/2014/main" id="{1C89DF46-EEAC-4E11-ABA3-4001539FB1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34" y="1584375"/>
            <a:ext cx="2936523" cy="211870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1" name="Immagine 50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30C49441-BDE9-4ADC-8263-15B57C28D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28" y="1582892"/>
            <a:ext cx="2938653" cy="21202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A812D6E1-1D2A-4EAB-8375-FFBD8EA7D9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5" y="1584591"/>
            <a:ext cx="2936523" cy="211870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CA68DB6-971B-4350-BC2D-ADA229FCC0DE}"/>
              </a:ext>
            </a:extLst>
          </p:cNvPr>
          <p:cNvSpPr txBox="1"/>
          <p:nvPr/>
        </p:nvSpPr>
        <p:spPr>
          <a:xfrm>
            <a:off x="931924" y="123694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A7C9710-62E9-49AD-B3E7-7A36F1059F2F}"/>
              </a:ext>
            </a:extLst>
          </p:cNvPr>
          <p:cNvSpPr txBox="1"/>
          <p:nvPr/>
        </p:nvSpPr>
        <p:spPr>
          <a:xfrm>
            <a:off x="3649187" y="1236947"/>
            <a:ext cx="18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Unpaired style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92076C27-F47C-4CCB-AF58-6030705BC10F}"/>
              </a:ext>
            </a:extLst>
          </p:cNvPr>
          <p:cNvSpPr txBox="1"/>
          <p:nvPr/>
        </p:nvSpPr>
        <p:spPr>
          <a:xfrm>
            <a:off x="9822741" y="1241426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E02462F-6AC7-4D0A-95F3-7BB0CBB57EFB}"/>
              </a:ext>
            </a:extLst>
          </p:cNvPr>
          <p:cNvSpPr txBox="1"/>
          <p:nvPr/>
        </p:nvSpPr>
        <p:spPr>
          <a:xfrm>
            <a:off x="6874192" y="123694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" name="Immagine 96" descr="Immagine che contiene cielo&#10;&#10;Descrizione generata automaticamente">
            <a:extLst>
              <a:ext uri="{FF2B5EF4-FFF2-40B4-BE49-F238E27FC236}">
                <a16:creationId xmlns:a16="http://schemas.microsoft.com/office/drawing/2014/main" id="{C744D319-AA99-494B-8455-349461139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34" y="1584375"/>
            <a:ext cx="2935643" cy="21180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217997B1-4BA0-4F55-9AF0-F9597F217D72}"/>
              </a:ext>
            </a:extLst>
          </p:cNvPr>
          <p:cNvSpPr/>
          <p:nvPr/>
        </p:nvSpPr>
        <p:spPr>
          <a:xfrm>
            <a:off x="9405987" y="2839995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AA7854-CBE4-418E-A555-BD44352813EC}"/>
              </a:ext>
            </a:extLst>
          </p:cNvPr>
          <p:cNvSpPr txBox="1"/>
          <p:nvPr/>
        </p:nvSpPr>
        <p:spPr>
          <a:xfrm>
            <a:off x="929090" y="384253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DC38757-92CA-45C0-A3FF-B63DFE2CD3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03" y="4187075"/>
            <a:ext cx="2936523" cy="211870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Immagine 11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431BAFA2-A272-4640-BA7E-001F84FF46D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3" y="4190023"/>
            <a:ext cx="2935643" cy="211681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651430-E55B-4F1E-9C11-09913FABD8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06" y="4187709"/>
            <a:ext cx="2935643" cy="211806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9ADAA9-DB4F-4CAB-86ED-D3099E72234A}"/>
              </a:ext>
            </a:extLst>
          </p:cNvPr>
          <p:cNvSpPr txBox="1"/>
          <p:nvPr/>
        </p:nvSpPr>
        <p:spPr>
          <a:xfrm>
            <a:off x="3826388" y="384253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2FA87BD4-8CB2-418B-83DD-7F84D7DB6E17}"/>
              </a:ext>
            </a:extLst>
          </p:cNvPr>
          <p:cNvSpPr/>
          <p:nvPr/>
        </p:nvSpPr>
        <p:spPr>
          <a:xfrm>
            <a:off x="4557779" y="4665282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BF68589-4733-4E18-A6D6-B0CE90AB3710}"/>
              </a:ext>
            </a:extLst>
          </p:cNvPr>
          <p:cNvSpPr/>
          <p:nvPr/>
        </p:nvSpPr>
        <p:spPr>
          <a:xfrm>
            <a:off x="224154" y="5517232"/>
            <a:ext cx="576064" cy="5760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9384FE9-5D1F-412A-8418-36578AC0A17C}"/>
              </a:ext>
            </a:extLst>
          </p:cNvPr>
          <p:cNvSpPr/>
          <p:nvPr/>
        </p:nvSpPr>
        <p:spPr>
          <a:xfrm>
            <a:off x="4557779" y="2094389"/>
            <a:ext cx="576064" cy="5760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D7C3F82B-6FEE-4653-B044-FD8C28ECE4F3}"/>
              </a:ext>
            </a:extLst>
          </p:cNvPr>
          <p:cNvSpPr/>
          <p:nvPr/>
        </p:nvSpPr>
        <p:spPr>
          <a:xfrm>
            <a:off x="7834290" y="5589240"/>
            <a:ext cx="576064" cy="5760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41D9EF8-90E0-4957-95AA-F1C2EF59F0FB}"/>
              </a:ext>
            </a:extLst>
          </p:cNvPr>
          <p:cNvSpPr/>
          <p:nvPr/>
        </p:nvSpPr>
        <p:spPr>
          <a:xfrm>
            <a:off x="353026" y="2977284"/>
            <a:ext cx="576064" cy="57606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81D2791-4850-4EC0-9C91-BE600FB723F1}"/>
              </a:ext>
            </a:extLst>
          </p:cNvPr>
          <p:cNvSpPr txBox="1"/>
          <p:nvPr/>
        </p:nvSpPr>
        <p:spPr>
          <a:xfrm>
            <a:off x="8016392" y="3842537"/>
            <a:ext cx="216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(paired style)</a:t>
            </a:r>
          </a:p>
        </p:txBody>
      </p:sp>
    </p:spTree>
    <p:extLst>
      <p:ext uri="{BB962C8B-B14F-4D97-AF65-F5344CB8AC3E}">
        <p14:creationId xmlns:p14="http://schemas.microsoft.com/office/powerpoint/2010/main" val="1307014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8CCEDA9B-BA71-45B2-9908-62A380B0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31" y="1229165"/>
            <a:ext cx="9456363" cy="5080155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2494021-0CAB-42A4-8BBA-50B0E9C7EAD1}"/>
              </a:ext>
            </a:extLst>
          </p:cNvPr>
          <p:cNvSpPr/>
          <p:nvPr/>
        </p:nvSpPr>
        <p:spPr>
          <a:xfrm>
            <a:off x="1364644" y="1215004"/>
            <a:ext cx="9454776" cy="30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Low-Quality to High-Quality – Optimization Approach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BC32303-861F-453B-A707-76CD6B21E387}"/>
              </a:ext>
            </a:extLst>
          </p:cNvPr>
          <p:cNvSpPr txBox="1"/>
          <p:nvPr/>
        </p:nvSpPr>
        <p:spPr>
          <a:xfrm>
            <a:off x="8541891" y="118598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CD4A94-0370-4D80-9766-34527C687358}"/>
              </a:ext>
            </a:extLst>
          </p:cNvPr>
          <p:cNvSpPr txBox="1"/>
          <p:nvPr/>
        </p:nvSpPr>
        <p:spPr>
          <a:xfrm>
            <a:off x="5373539" y="1181506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A10B12-FAFD-463A-B3D4-6407445A32BB}"/>
              </a:ext>
            </a:extLst>
          </p:cNvPr>
          <p:cNvSpPr txBox="1"/>
          <p:nvPr/>
        </p:nvSpPr>
        <p:spPr>
          <a:xfrm>
            <a:off x="2233023" y="1184253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345C5DF-7246-43F1-98B3-83B2DA3B5408}"/>
              </a:ext>
            </a:extLst>
          </p:cNvPr>
          <p:cNvSpPr/>
          <p:nvPr/>
        </p:nvSpPr>
        <p:spPr>
          <a:xfrm>
            <a:off x="1366231" y="3769242"/>
            <a:ext cx="9454776" cy="307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E140BA1-A056-4AFF-83A1-7DB2CC086C81}"/>
              </a:ext>
            </a:extLst>
          </p:cNvPr>
          <p:cNvSpPr txBox="1"/>
          <p:nvPr/>
        </p:nvSpPr>
        <p:spPr>
          <a:xfrm>
            <a:off x="2229648" y="3738491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33C4AD-DA23-4451-BAB2-E7E91D04645A}"/>
              </a:ext>
            </a:extLst>
          </p:cNvPr>
          <p:cNvSpPr txBox="1"/>
          <p:nvPr/>
        </p:nvSpPr>
        <p:spPr>
          <a:xfrm>
            <a:off x="5445547" y="3745413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NST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0DE2959-C049-4FD9-B350-40A40E347C74}"/>
              </a:ext>
            </a:extLst>
          </p:cNvPr>
          <p:cNvSpPr txBox="1"/>
          <p:nvPr/>
        </p:nvSpPr>
        <p:spPr>
          <a:xfrm>
            <a:off x="8469883" y="374640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Style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FD588F-A953-4111-BAA0-18FB2AA45826}"/>
              </a:ext>
            </a:extLst>
          </p:cNvPr>
          <p:cNvSpPr txBox="1"/>
          <p:nvPr/>
        </p:nvSpPr>
        <p:spPr>
          <a:xfrm>
            <a:off x="4572708" y="149641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SSIM=50.5%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PSNR=22.56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C6D03F-2112-4B56-8DB5-BF63BD08E3BE}"/>
              </a:ext>
            </a:extLst>
          </p:cNvPr>
          <p:cNvSpPr txBox="1"/>
          <p:nvPr/>
        </p:nvSpPr>
        <p:spPr>
          <a:xfrm>
            <a:off x="7680569" y="1490815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SSIM=50.9%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PSNR=21.86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E76E39-C043-4C7A-B815-E2A1E1C0E482}"/>
              </a:ext>
            </a:extLst>
          </p:cNvPr>
          <p:cNvSpPr txBox="1"/>
          <p:nvPr/>
        </p:nvSpPr>
        <p:spPr>
          <a:xfrm>
            <a:off x="4572708" y="4040557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SSIM=48.8%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PSNR=22.19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079A836-2BA1-4533-BEC0-5D9C31FD46DC}"/>
              </a:ext>
            </a:extLst>
          </p:cNvPr>
          <p:cNvSpPr txBox="1"/>
          <p:nvPr/>
        </p:nvSpPr>
        <p:spPr>
          <a:xfrm>
            <a:off x="7680569" y="4040557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</a:t>
            </a:r>
            <a:r>
              <a:rPr lang="en-US" sz="1400" b="1" dirty="0">
                <a:solidFill>
                  <a:schemeClr val="bg1"/>
                </a:solidFill>
              </a:rPr>
              <a:t>54.8%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</a:t>
            </a:r>
            <a:r>
              <a:rPr lang="en-US" sz="1400" b="1" dirty="0">
                <a:solidFill>
                  <a:schemeClr val="bg1"/>
                </a:solidFill>
              </a:rPr>
              <a:t>23.19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9C305693-863D-4F32-9713-60EB2C804AFF}"/>
              </a:ext>
            </a:extLst>
          </p:cNvPr>
          <p:cNvCxnSpPr>
            <a:cxnSpLocks/>
          </p:cNvCxnSpPr>
          <p:nvPr/>
        </p:nvCxnSpPr>
        <p:spPr>
          <a:xfrm>
            <a:off x="7722000" y="1445546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0FEEBB-81C1-4B16-9F08-19986F0EF015}"/>
              </a:ext>
            </a:extLst>
          </p:cNvPr>
          <p:cNvCxnSpPr>
            <a:cxnSpLocks/>
          </p:cNvCxnSpPr>
          <p:nvPr/>
        </p:nvCxnSpPr>
        <p:spPr>
          <a:xfrm>
            <a:off x="7722000" y="4026619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30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63539"/>
          </a:xfrm>
        </p:spPr>
        <p:txBody>
          <a:bodyPr/>
          <a:lstStyle/>
          <a:p>
            <a:r>
              <a:rPr lang="en-US" dirty="0"/>
              <a:t>Low-Quality to High-Quality – Learning Approach 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EDD3401-46CB-4813-A0B1-04287EED9649}"/>
              </a:ext>
            </a:extLst>
          </p:cNvPr>
          <p:cNvGrpSpPr>
            <a:grpSpLocks noChangeAspect="1"/>
          </p:cNvGrpSpPr>
          <p:nvPr/>
        </p:nvGrpSpPr>
        <p:grpSpPr>
          <a:xfrm>
            <a:off x="3861371" y="1512426"/>
            <a:ext cx="7651410" cy="2550470"/>
            <a:chOff x="4893208" y="2803136"/>
            <a:chExt cx="6720690" cy="2240230"/>
          </a:xfrm>
        </p:grpSpPr>
        <p:pic>
          <p:nvPicPr>
            <p:cNvPr id="7" name="Immagine 6" descr="Immagine che contiene scuro, sedendo, uomo, luce&#10;&#10;Descrizione generata automaticamente">
              <a:extLst>
                <a:ext uri="{FF2B5EF4-FFF2-40B4-BE49-F238E27FC236}">
                  <a16:creationId xmlns:a16="http://schemas.microsoft.com/office/drawing/2014/main" id="{04034EFB-3C3D-4C1D-BC83-60A4A24C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668" y="2803136"/>
              <a:ext cx="2240230" cy="2240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Immagine 8" descr="Immagine che contiene scuro, uomo, acqua, sedendo&#10;&#10;Descrizione generata automaticamente">
              <a:extLst>
                <a:ext uri="{FF2B5EF4-FFF2-40B4-BE49-F238E27FC236}">
                  <a16:creationId xmlns:a16="http://schemas.microsoft.com/office/drawing/2014/main" id="{C92263DD-2279-4298-BB22-C8EADC8F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438" y="2803136"/>
              <a:ext cx="2240230" cy="2240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5" name="Immagine 14" descr="Immagine che contiene scuro&#10;&#10;Descrizione generata automaticamente">
              <a:extLst>
                <a:ext uri="{FF2B5EF4-FFF2-40B4-BE49-F238E27FC236}">
                  <a16:creationId xmlns:a16="http://schemas.microsoft.com/office/drawing/2014/main" id="{81FD5CBD-240D-4740-918F-863AC26F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208" y="2803136"/>
              <a:ext cx="2240230" cy="22402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1BB135D-5F37-4C22-B57D-ED77E73A6E2F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1" y="1527280"/>
            <a:ext cx="3110696" cy="224023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E42D5B4-F9B8-42B0-BD13-8BC19900A17D}"/>
              </a:ext>
            </a:extLst>
          </p:cNvPr>
          <p:cNvSpPr txBox="1"/>
          <p:nvPr/>
        </p:nvSpPr>
        <p:spPr>
          <a:xfrm>
            <a:off x="1455287" y="1184253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30" name="Immagine 29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BCA1C911-14D4-4F87-B53D-2B90A778D10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"/>
          <a:stretch/>
        </p:blipFill>
        <p:spPr>
          <a:xfrm>
            <a:off x="621011" y="4077072"/>
            <a:ext cx="3111121" cy="22392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4EDBFE2-7224-4A97-9A94-52160076C439}"/>
              </a:ext>
            </a:extLst>
          </p:cNvPr>
          <p:cNvSpPr txBox="1"/>
          <p:nvPr/>
        </p:nvSpPr>
        <p:spPr>
          <a:xfrm>
            <a:off x="1434193" y="373858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FA0CF0-ABBF-43C3-A59C-5980E9D7A753}"/>
              </a:ext>
            </a:extLst>
          </p:cNvPr>
          <p:cNvSpPr txBox="1"/>
          <p:nvPr/>
        </p:nvSpPr>
        <p:spPr>
          <a:xfrm>
            <a:off x="4050187" y="1171048"/>
            <a:ext cx="217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 Net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A2642F5-CEA5-4211-B3BC-42276B486E97}"/>
              </a:ext>
            </a:extLst>
          </p:cNvPr>
          <p:cNvSpPr txBox="1"/>
          <p:nvPr/>
        </p:nvSpPr>
        <p:spPr>
          <a:xfrm>
            <a:off x="6843888" y="1187460"/>
            <a:ext cx="174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Injection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32194B2-F6A5-462A-86A4-9B0B7EFA8EF6}"/>
              </a:ext>
            </a:extLst>
          </p:cNvPr>
          <p:cNvSpPr txBox="1"/>
          <p:nvPr/>
        </p:nvSpPr>
        <p:spPr>
          <a:xfrm>
            <a:off x="9394357" y="1187460"/>
            <a:ext cx="174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Style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5CF37D4-819F-4F1E-AA18-0E287F6029D9}"/>
              </a:ext>
            </a:extLst>
          </p:cNvPr>
          <p:cNvSpPr txBox="1"/>
          <p:nvPr/>
        </p:nvSpPr>
        <p:spPr>
          <a:xfrm>
            <a:off x="4488534" y="4061082"/>
            <a:ext cx="129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SSIM=</a:t>
            </a:r>
            <a:r>
              <a:rPr lang="en-US" sz="1400" b="1" dirty="0"/>
              <a:t>74.8%</a:t>
            </a:r>
          </a:p>
          <a:p>
            <a:r>
              <a:rPr lang="en-US" sz="1400" dirty="0"/>
              <a:t>PSNR=</a:t>
            </a:r>
            <a:r>
              <a:rPr lang="en-US" sz="1400" b="1" dirty="0"/>
              <a:t>27.29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2EC2E0A-3B6F-4DDC-8367-A046D96F07B7}"/>
              </a:ext>
            </a:extLst>
          </p:cNvPr>
          <p:cNvSpPr txBox="1"/>
          <p:nvPr/>
        </p:nvSpPr>
        <p:spPr>
          <a:xfrm>
            <a:off x="7008904" y="4061082"/>
            <a:ext cx="129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SSIM=71.8%</a:t>
            </a:r>
          </a:p>
          <a:p>
            <a:r>
              <a:rPr lang="en-US" sz="1400" dirty="0"/>
              <a:t>PSNR=25.20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175128A-740A-40F7-BBCB-209FB8D83076}"/>
              </a:ext>
            </a:extLst>
          </p:cNvPr>
          <p:cNvSpPr txBox="1"/>
          <p:nvPr/>
        </p:nvSpPr>
        <p:spPr>
          <a:xfrm>
            <a:off x="9590296" y="4053063"/>
            <a:ext cx="129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SSIM=73.6%</a:t>
            </a:r>
          </a:p>
          <a:p>
            <a:r>
              <a:rPr lang="en-US" sz="1400" dirty="0"/>
              <a:t>PSNR=26.20</a:t>
            </a:r>
          </a:p>
        </p:txBody>
      </p:sp>
      <p:graphicFrame>
        <p:nvGraphicFramePr>
          <p:cNvPr id="48" name="Tabella 48">
            <a:extLst>
              <a:ext uri="{FF2B5EF4-FFF2-40B4-BE49-F238E27FC236}">
                <a16:creationId xmlns:a16="http://schemas.microsoft.com/office/drawing/2014/main" id="{F7660FB2-787B-4878-81C0-B58A38180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86924"/>
              </p:ext>
            </p:extLst>
          </p:nvPr>
        </p:nvGraphicFramePr>
        <p:xfrm>
          <a:off x="4817121" y="4802908"/>
          <a:ext cx="5794325" cy="1291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7555">
                  <a:extLst>
                    <a:ext uri="{9D8B030D-6E8A-4147-A177-3AD203B41FA5}">
                      <a16:colId xmlns:a16="http://schemas.microsoft.com/office/drawing/2014/main" val="104798425"/>
                    </a:ext>
                  </a:extLst>
                </a:gridCol>
                <a:gridCol w="1997139">
                  <a:extLst>
                    <a:ext uri="{9D8B030D-6E8A-4147-A177-3AD203B41FA5}">
                      <a16:colId xmlns:a16="http://schemas.microsoft.com/office/drawing/2014/main" val="421343251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4195504986"/>
                    </a:ext>
                  </a:extLst>
                </a:gridCol>
                <a:gridCol w="1398651">
                  <a:extLst>
                    <a:ext uri="{9D8B030D-6E8A-4147-A177-3AD203B41FA5}">
                      <a16:colId xmlns:a16="http://schemas.microsoft.com/office/drawing/2014/main" val="1795344427"/>
                    </a:ext>
                  </a:extLst>
                </a:gridCol>
              </a:tblGrid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 Transform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Noise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Average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4072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71.7%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1305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567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9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552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FD7D188-E0EF-4774-9B98-AD84CB09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34420" y="6308726"/>
            <a:ext cx="612000" cy="468312"/>
          </a:xfrm>
        </p:spPr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B8AC79-7535-4CD7-BF95-B10415DB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2322" y="6308726"/>
            <a:ext cx="4631883" cy="459776"/>
          </a:xfrm>
        </p:spPr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83FA4-B43E-4996-8D89-5DEA6F38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2814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D07B62A-1ABC-467B-9B17-F842760D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76038"/>
          </a:xfrm>
        </p:spPr>
        <p:txBody>
          <a:bodyPr/>
          <a:lstStyle/>
          <a:p>
            <a:r>
              <a:rPr lang="en-US" dirty="0"/>
              <a:t>Segmentation to High-Quality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E939FE0-C3A2-4B09-917B-6ECF6BB7B2B7}"/>
              </a:ext>
            </a:extLst>
          </p:cNvPr>
          <p:cNvSpPr/>
          <p:nvPr/>
        </p:nvSpPr>
        <p:spPr>
          <a:xfrm>
            <a:off x="7723220" y="4064400"/>
            <a:ext cx="3104959" cy="223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6F8E64E1-B0B8-4CF4-90D4-089BCF2C9A96}"/>
              </a:ext>
            </a:extLst>
          </p:cNvPr>
          <p:cNvSpPr/>
          <p:nvPr/>
        </p:nvSpPr>
        <p:spPr>
          <a:xfrm>
            <a:off x="4618261" y="4064400"/>
            <a:ext cx="3104959" cy="223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43683D5-B18A-4899-A369-AC3E9B0B4229}"/>
              </a:ext>
            </a:extLst>
          </p:cNvPr>
          <p:cNvSpPr txBox="1"/>
          <p:nvPr/>
        </p:nvSpPr>
        <p:spPr>
          <a:xfrm>
            <a:off x="2209655" y="117257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13" name="Immagine 12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2489AB5A-D19E-48A0-8D2F-DC16648EC3F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"/>
          <a:stretch/>
        </p:blipFill>
        <p:spPr>
          <a:xfrm>
            <a:off x="1375379" y="4065394"/>
            <a:ext cx="3106800" cy="22392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73174DD-451B-4F5E-98C4-23892BC93938}"/>
              </a:ext>
            </a:extLst>
          </p:cNvPr>
          <p:cNvSpPr txBox="1"/>
          <p:nvPr/>
        </p:nvSpPr>
        <p:spPr>
          <a:xfrm>
            <a:off x="2188561" y="3726907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pic>
        <p:nvPicPr>
          <p:cNvPr id="17" name="Immagine 16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D6847C2A-BF29-489B-BED0-78EEBDED1299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9" y="1515602"/>
            <a:ext cx="3106800" cy="2240230"/>
          </a:xfrm>
          <a:prstGeom prst="rect">
            <a:avLst/>
          </a:prstGeom>
        </p:spPr>
      </p:pic>
      <p:pic>
        <p:nvPicPr>
          <p:cNvPr id="23" name="Immagine 22" descr="Immagine che contiene sedendo, tavolo&#10;&#10;Descrizione generata automaticamente">
            <a:extLst>
              <a:ext uri="{FF2B5EF4-FFF2-40B4-BE49-F238E27FC236}">
                <a16:creationId xmlns:a16="http://schemas.microsoft.com/office/drawing/2014/main" id="{A48F792B-0269-4953-BFF2-960BCBA37B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7" y="4064400"/>
            <a:ext cx="2239201" cy="2239201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9EB30D9-F113-4D27-BFB5-71EA17B50FC4}"/>
              </a:ext>
            </a:extLst>
          </p:cNvPr>
          <p:cNvSpPr txBox="1"/>
          <p:nvPr/>
        </p:nvSpPr>
        <p:spPr>
          <a:xfrm>
            <a:off x="8544460" y="1180758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39B0895-64C9-4F01-9B70-DA18220D3F48}"/>
              </a:ext>
            </a:extLst>
          </p:cNvPr>
          <p:cNvSpPr txBox="1"/>
          <p:nvPr/>
        </p:nvSpPr>
        <p:spPr>
          <a:xfrm>
            <a:off x="5370156" y="1180758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2DD08C0D-30F9-4D7D-AA5B-7330FA252E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63" y="1516650"/>
            <a:ext cx="3104959" cy="22402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Immagine 30" descr="Immagine che contiene sedendo, tavolo, scuro&#10;&#10;Descrizione generata automaticamente">
            <a:extLst>
              <a:ext uri="{FF2B5EF4-FFF2-40B4-BE49-F238E27FC236}">
                <a16:creationId xmlns:a16="http://schemas.microsoft.com/office/drawing/2014/main" id="{9F2195B6-6C5A-4924-8221-0A2965B096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22" y="1513891"/>
            <a:ext cx="3104959" cy="22402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Immagine 33" descr="Immagine che contiene sedendo, tavolo, computer&#10;&#10;Descrizione generata automaticamente">
            <a:extLst>
              <a:ext uri="{FF2B5EF4-FFF2-40B4-BE49-F238E27FC236}">
                <a16:creationId xmlns:a16="http://schemas.microsoft.com/office/drawing/2014/main" id="{38860678-FCB0-4763-B17F-5EEF41E4E5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26" y="4064400"/>
            <a:ext cx="2239201" cy="2239201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1D9A027-33E0-4604-8F4C-02EA640BCCB4}"/>
              </a:ext>
            </a:extLst>
          </p:cNvPr>
          <p:cNvCxnSpPr/>
          <p:nvPr/>
        </p:nvCxnSpPr>
        <p:spPr>
          <a:xfrm>
            <a:off x="7723220" y="4054995"/>
            <a:ext cx="0" cy="224205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1611A21-1B77-444C-86DA-FA7735F3B21F}"/>
              </a:ext>
            </a:extLst>
          </p:cNvPr>
          <p:cNvSpPr txBox="1"/>
          <p:nvPr/>
        </p:nvSpPr>
        <p:spPr>
          <a:xfrm>
            <a:off x="4954174" y="3734295"/>
            <a:ext cx="24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 Net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53A23AC-884E-4A98-BAE5-51D3CF42B0F8}"/>
              </a:ext>
            </a:extLst>
          </p:cNvPr>
          <p:cNvSpPr txBox="1"/>
          <p:nvPr/>
        </p:nvSpPr>
        <p:spPr>
          <a:xfrm>
            <a:off x="8058535" y="3734295"/>
            <a:ext cx="24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Injection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D6ABF5B-EEA2-4907-8B46-66085319B96A}"/>
              </a:ext>
            </a:extLst>
          </p:cNvPr>
          <p:cNvSpPr txBox="1"/>
          <p:nvPr/>
        </p:nvSpPr>
        <p:spPr>
          <a:xfrm>
            <a:off x="4572708" y="1496413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</a:t>
            </a:r>
            <a:r>
              <a:rPr lang="en-US" sz="1400" b="1" dirty="0">
                <a:solidFill>
                  <a:schemeClr val="bg1"/>
                </a:solidFill>
              </a:rPr>
              <a:t>46.2%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</a:t>
            </a:r>
            <a:r>
              <a:rPr lang="en-US" sz="1400" b="1" dirty="0">
                <a:solidFill>
                  <a:schemeClr val="bg1"/>
                </a:solidFill>
              </a:rPr>
              <a:t>19.21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1CCF828-6A10-4F71-BD28-792B424C3A4B}"/>
              </a:ext>
            </a:extLst>
          </p:cNvPr>
          <p:cNvSpPr txBox="1"/>
          <p:nvPr/>
        </p:nvSpPr>
        <p:spPr>
          <a:xfrm>
            <a:off x="7680569" y="1490815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SSIM=45.2%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PSNR=18.86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19EAD73-2F85-4966-832D-79718FDF2429}"/>
              </a:ext>
            </a:extLst>
          </p:cNvPr>
          <p:cNvSpPr txBox="1"/>
          <p:nvPr/>
        </p:nvSpPr>
        <p:spPr>
          <a:xfrm>
            <a:off x="4572708" y="4040557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SSIM=42.2%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PSNR=17.37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96C3494-4BFB-4E4B-A222-23E63ED899F5}"/>
              </a:ext>
            </a:extLst>
          </p:cNvPr>
          <p:cNvSpPr txBox="1"/>
          <p:nvPr/>
        </p:nvSpPr>
        <p:spPr>
          <a:xfrm>
            <a:off x="7680569" y="4040557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SSIM=42.3%</a:t>
            </a:r>
          </a:p>
          <a:p>
            <a:r>
              <a:rPr lang="en-US" sz="1400" dirty="0">
                <a:solidFill>
                  <a:schemeClr val="bg1"/>
                </a:solidFill>
              </a:rPr>
              <a:t>PSNR=17.49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D160A88-5497-4770-B56A-3C26D3058B60}"/>
              </a:ext>
            </a:extLst>
          </p:cNvPr>
          <p:cNvSpPr txBox="1"/>
          <p:nvPr/>
        </p:nvSpPr>
        <p:spPr>
          <a:xfrm>
            <a:off x="6885022" y="4025924"/>
            <a:ext cx="901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FID=308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7E0D7FA-32EB-4C01-B99A-F7ACCB9622A4}"/>
              </a:ext>
            </a:extLst>
          </p:cNvPr>
          <p:cNvSpPr txBox="1"/>
          <p:nvPr/>
        </p:nvSpPr>
        <p:spPr>
          <a:xfrm>
            <a:off x="9992883" y="4025924"/>
            <a:ext cx="90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FID=319</a:t>
            </a:r>
          </a:p>
        </p:txBody>
      </p:sp>
    </p:spTree>
    <p:extLst>
      <p:ext uri="{BB962C8B-B14F-4D97-AF65-F5344CB8AC3E}">
        <p14:creationId xmlns:p14="http://schemas.microsoft.com/office/powerpoint/2010/main" val="3457513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/>
      <p:bldP spid="52" grpId="0"/>
      <p:bldP spid="56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FD7D188-E0EF-4774-9B98-AD84CB09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B8AC79-7535-4CD7-BF95-B10415DB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83FA4-B43E-4996-8D89-5DEA6F38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D07B62A-1ABC-467B-9B17-F842760D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76038"/>
          </a:xfrm>
        </p:spPr>
        <p:txBody>
          <a:bodyPr/>
          <a:lstStyle/>
          <a:p>
            <a:r>
              <a:rPr lang="en-US" dirty="0"/>
              <a:t>High-Quality to Clinical – Optimization Approach</a:t>
            </a:r>
          </a:p>
        </p:txBody>
      </p:sp>
      <p:pic>
        <p:nvPicPr>
          <p:cNvPr id="7" name="Immagine 6" descr="Immagine che contiene fotografia&#10;&#10;Descrizione generata automaticamente">
            <a:extLst>
              <a:ext uri="{FF2B5EF4-FFF2-40B4-BE49-F238E27FC236}">
                <a16:creationId xmlns:a16="http://schemas.microsoft.com/office/drawing/2014/main" id="{4FDFDF04-CAB3-42B2-A8FD-D101289D4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30" y="1196752"/>
            <a:ext cx="9515592" cy="511197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1E60937-7247-4FC0-9464-1CCEA048C9EA}"/>
              </a:ext>
            </a:extLst>
          </p:cNvPr>
          <p:cNvSpPr/>
          <p:nvPr/>
        </p:nvSpPr>
        <p:spPr>
          <a:xfrm>
            <a:off x="1335030" y="3789040"/>
            <a:ext cx="951559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3D59C2A-E4EB-4D1B-BAF5-49E598D17D23}"/>
              </a:ext>
            </a:extLst>
          </p:cNvPr>
          <p:cNvSpPr/>
          <p:nvPr/>
        </p:nvSpPr>
        <p:spPr>
          <a:xfrm>
            <a:off x="1336617" y="1196752"/>
            <a:ext cx="951559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95771E-E946-4EB7-812F-78BD3F207CEE}"/>
              </a:ext>
            </a:extLst>
          </p:cNvPr>
          <p:cNvSpPr txBox="1"/>
          <p:nvPr/>
        </p:nvSpPr>
        <p:spPr>
          <a:xfrm>
            <a:off x="8541891" y="1168371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FAE5C3-792E-4E03-B183-F75BB7760D96}"/>
              </a:ext>
            </a:extLst>
          </p:cNvPr>
          <p:cNvSpPr txBox="1"/>
          <p:nvPr/>
        </p:nvSpPr>
        <p:spPr>
          <a:xfrm>
            <a:off x="5373539" y="1156102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StyleLoss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5B893C-6B3F-417B-AF0C-B631504F9DF8}"/>
              </a:ext>
            </a:extLst>
          </p:cNvPr>
          <p:cNvSpPr txBox="1"/>
          <p:nvPr/>
        </p:nvSpPr>
        <p:spPr>
          <a:xfrm>
            <a:off x="2157175" y="1168582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7E84E3-6560-44AF-B263-DBC4A05A6EF8}"/>
              </a:ext>
            </a:extLst>
          </p:cNvPr>
          <p:cNvSpPr txBox="1"/>
          <p:nvPr/>
        </p:nvSpPr>
        <p:spPr>
          <a:xfrm>
            <a:off x="1333443" y="3727942"/>
            <a:ext cx="313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175A4E5-3089-4AC4-9302-FD51DECD9E77}"/>
              </a:ext>
            </a:extLst>
          </p:cNvPr>
          <p:cNvCxnSpPr>
            <a:cxnSpLocks/>
          </p:cNvCxnSpPr>
          <p:nvPr/>
        </p:nvCxnSpPr>
        <p:spPr>
          <a:xfrm>
            <a:off x="7722000" y="4026619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F2BBC7B9-C9A2-4E9F-90BF-C585854BE977}"/>
              </a:ext>
            </a:extLst>
          </p:cNvPr>
          <p:cNvCxnSpPr>
            <a:cxnSpLocks/>
          </p:cNvCxnSpPr>
          <p:nvPr/>
        </p:nvCxnSpPr>
        <p:spPr>
          <a:xfrm>
            <a:off x="7722000" y="1418807"/>
            <a:ext cx="0" cy="2370233"/>
          </a:xfrm>
          <a:prstGeom prst="line">
            <a:avLst/>
          </a:prstGeom>
          <a:ln w="12700" cap="sq">
            <a:solidFill>
              <a:schemeClr val="bg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102B6CF-76E7-49F8-802A-3EAB823B8725}"/>
              </a:ext>
            </a:extLst>
          </p:cNvPr>
          <p:cNvSpPr/>
          <p:nvPr/>
        </p:nvSpPr>
        <p:spPr>
          <a:xfrm>
            <a:off x="4509443" y="4026619"/>
            <a:ext cx="6407067" cy="231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BD87796-FA7E-45B3-8989-187BB7ED1F4A}"/>
              </a:ext>
            </a:extLst>
          </p:cNvPr>
          <p:cNvSpPr txBox="1"/>
          <p:nvPr/>
        </p:nvSpPr>
        <p:spPr>
          <a:xfrm>
            <a:off x="6248612" y="3737527"/>
            <a:ext cx="292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Style</a:t>
            </a:r>
          </a:p>
        </p:txBody>
      </p:sp>
      <p:pic>
        <p:nvPicPr>
          <p:cNvPr id="6" name="Immagine 5" descr="Immagine che contiene fotografia&#10;&#10;Descrizione generata automaticamente">
            <a:extLst>
              <a:ext uri="{FF2B5EF4-FFF2-40B4-BE49-F238E27FC236}">
                <a16:creationId xmlns:a16="http://schemas.microsoft.com/office/drawing/2014/main" id="{0637125D-108A-4647-BA1B-822E79F6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0" t="55789" r="32879"/>
          <a:stretch/>
        </p:blipFill>
        <p:spPr>
          <a:xfrm>
            <a:off x="6164177" y="4077072"/>
            <a:ext cx="3122156" cy="22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66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FD7D188-E0EF-4774-9B98-AD84CB09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B8AC79-7535-4CD7-BF95-B10415DB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983FA4-B43E-4996-8D89-5DEA6F38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D07B62A-1ABC-467B-9B17-F842760D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76038"/>
          </a:xfrm>
        </p:spPr>
        <p:txBody>
          <a:bodyPr/>
          <a:lstStyle/>
          <a:p>
            <a:r>
              <a:rPr lang="en-US" dirty="0"/>
              <a:t>High-Quality to Clinical – Learning Approach</a:t>
            </a:r>
          </a:p>
        </p:txBody>
      </p:sp>
      <p:pic>
        <p:nvPicPr>
          <p:cNvPr id="7" name="Immagine 6" descr="Immagine che contiene acqua, uomo, sedendo, asse&#10;&#10;Descrizione generata automaticamente">
            <a:extLst>
              <a:ext uri="{FF2B5EF4-FFF2-40B4-BE49-F238E27FC236}">
                <a16:creationId xmlns:a16="http://schemas.microsoft.com/office/drawing/2014/main" id="{78F83300-E92C-4E80-A7E3-25A6B1EBDE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" y="4069526"/>
            <a:ext cx="3115205" cy="22392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FAE0F9B-7108-4853-A565-B5DDF39628EC}"/>
              </a:ext>
            </a:extLst>
          </p:cNvPr>
          <p:cNvSpPr txBox="1"/>
          <p:nvPr/>
        </p:nvSpPr>
        <p:spPr>
          <a:xfrm>
            <a:off x="1455287" y="1184253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6945F20-54BB-4453-B9DD-17DD04A8722B}"/>
              </a:ext>
            </a:extLst>
          </p:cNvPr>
          <p:cNvSpPr txBox="1"/>
          <p:nvPr/>
        </p:nvSpPr>
        <p:spPr>
          <a:xfrm>
            <a:off x="1434193" y="373858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161781-FD9E-4E4F-BB78-E3DB5BFBC99B}"/>
              </a:ext>
            </a:extLst>
          </p:cNvPr>
          <p:cNvSpPr txBox="1"/>
          <p:nvPr/>
        </p:nvSpPr>
        <p:spPr>
          <a:xfrm>
            <a:off x="4050187" y="1158643"/>
            <a:ext cx="217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Transform Net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44B6EF-2D8C-406F-A885-155A7A917C4C}"/>
              </a:ext>
            </a:extLst>
          </p:cNvPr>
          <p:cNvSpPr txBox="1"/>
          <p:nvPr/>
        </p:nvSpPr>
        <p:spPr>
          <a:xfrm>
            <a:off x="6843888" y="1160407"/>
            <a:ext cx="174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Injection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698D12A-807B-4046-9251-3A6D3A68D6E8}"/>
              </a:ext>
            </a:extLst>
          </p:cNvPr>
          <p:cNvSpPr txBox="1"/>
          <p:nvPr/>
        </p:nvSpPr>
        <p:spPr>
          <a:xfrm>
            <a:off x="9394357" y="1161211"/>
            <a:ext cx="174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Style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F38AADF-7CEE-4B9B-97B1-B5EF9B765C51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2" y="1512426"/>
            <a:ext cx="3112955" cy="2239199"/>
          </a:xfrm>
          <a:prstGeom prst="rect">
            <a:avLst/>
          </a:prstGeom>
        </p:spPr>
      </p:pic>
      <p:pic>
        <p:nvPicPr>
          <p:cNvPr id="24" name="Immagine 23" descr="Immagine che contiene uomo, scuro, indossando, giovane&#10;&#10;Descrizione generata automaticamente">
            <a:extLst>
              <a:ext uri="{FF2B5EF4-FFF2-40B4-BE49-F238E27FC236}">
                <a16:creationId xmlns:a16="http://schemas.microsoft.com/office/drawing/2014/main" id="{17064925-EF46-4413-BF30-A1352355AA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71" y="1512000"/>
            <a:ext cx="2550470" cy="25504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Immagine 25" descr="Immagine che contiene uomo, scuro, sedendo, tavolo&#10;&#10;Descrizione generata automaticamente">
            <a:extLst>
              <a:ext uri="{FF2B5EF4-FFF2-40B4-BE49-F238E27FC236}">
                <a16:creationId xmlns:a16="http://schemas.microsoft.com/office/drawing/2014/main" id="{6E3AAB27-7C52-4931-89F5-A1F1AE505A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741" y="1512000"/>
            <a:ext cx="2550470" cy="25504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Immagine 27" descr="Immagine che contiene fotografia, tavolo, scuro, cappello&#10;&#10;Descrizione generata automaticamente">
            <a:extLst>
              <a:ext uri="{FF2B5EF4-FFF2-40B4-BE49-F238E27FC236}">
                <a16:creationId xmlns:a16="http://schemas.microsoft.com/office/drawing/2014/main" id="{42AF1BB7-3FB7-4ABC-AE3C-5571AC0A20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46" y="1512000"/>
            <a:ext cx="2550470" cy="2550470"/>
          </a:xfrm>
          <a:prstGeom prst="rect">
            <a:avLst/>
          </a:prstGeom>
        </p:spPr>
      </p:pic>
      <p:graphicFrame>
        <p:nvGraphicFramePr>
          <p:cNvPr id="30" name="Tabella 48">
            <a:extLst>
              <a:ext uri="{FF2B5EF4-FFF2-40B4-BE49-F238E27FC236}">
                <a16:creationId xmlns:a16="http://schemas.microsoft.com/office/drawing/2014/main" id="{5678B0A1-BCD8-4982-842C-058DC44A1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152856"/>
              </p:ext>
            </p:extLst>
          </p:nvPr>
        </p:nvGraphicFramePr>
        <p:xfrm>
          <a:off x="4795148" y="4866129"/>
          <a:ext cx="5793656" cy="6459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7555">
                  <a:extLst>
                    <a:ext uri="{9D8B030D-6E8A-4147-A177-3AD203B41FA5}">
                      <a16:colId xmlns:a16="http://schemas.microsoft.com/office/drawing/2014/main" val="104798425"/>
                    </a:ext>
                  </a:extLst>
                </a:gridCol>
                <a:gridCol w="1996470">
                  <a:extLst>
                    <a:ext uri="{9D8B030D-6E8A-4147-A177-3AD203B41FA5}">
                      <a16:colId xmlns:a16="http://schemas.microsoft.com/office/drawing/2014/main" val="421343251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4195504986"/>
                    </a:ext>
                  </a:extLst>
                </a:gridCol>
                <a:gridCol w="1398651">
                  <a:extLst>
                    <a:ext uri="{9D8B030D-6E8A-4147-A177-3AD203B41FA5}">
                      <a16:colId xmlns:a16="http://schemas.microsoft.com/office/drawing/2014/main" val="1795344427"/>
                    </a:ext>
                  </a:extLst>
                </a:gridCol>
              </a:tblGrid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 Transform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Noise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Average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4072"/>
                  </a:ext>
                </a:extLst>
              </a:tr>
              <a:tr h="3229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9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92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34BFCB5E-377C-47BC-86EF-E1B7FB8E9C5C}"/>
              </a:ext>
            </a:extLst>
          </p:cNvPr>
          <p:cNvGrpSpPr/>
          <p:nvPr/>
        </p:nvGrpSpPr>
        <p:grpSpPr>
          <a:xfrm>
            <a:off x="7374468" y="4235978"/>
            <a:ext cx="792088" cy="792088"/>
            <a:chOff x="10734273" y="1637544"/>
            <a:chExt cx="792088" cy="792088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716823D-4585-43DE-A422-1786F9EDB982}"/>
                </a:ext>
              </a:extLst>
            </p:cNvPr>
            <p:cNvGrpSpPr/>
            <p:nvPr/>
          </p:nvGrpSpPr>
          <p:grpSpPr>
            <a:xfrm>
              <a:off x="10734273" y="1637544"/>
              <a:ext cx="792088" cy="792088"/>
              <a:chOff x="7353759" y="4047318"/>
              <a:chExt cx="792088" cy="792088"/>
            </a:xfrm>
          </p:grpSpPr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89AF3E79-EF08-4E3C-82C6-91AA3E0AC6CB}"/>
                  </a:ext>
                </a:extLst>
              </p:cNvPr>
              <p:cNvSpPr/>
              <p:nvPr/>
            </p:nvSpPr>
            <p:spPr>
              <a:xfrm>
                <a:off x="7353759" y="4047318"/>
                <a:ext cx="792088" cy="79208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3" name="Connettore diritto 32">
                <a:extLst>
                  <a:ext uri="{FF2B5EF4-FFF2-40B4-BE49-F238E27FC236}">
                    <a16:creationId xmlns:a16="http://schemas.microsoft.com/office/drawing/2014/main" id="{ECBE4B75-BA99-441A-B6D7-7FFF5D93D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779" y="4365104"/>
                <a:ext cx="432048" cy="0"/>
              </a:xfrm>
              <a:prstGeom prst="line">
                <a:avLst/>
              </a:prstGeom>
              <a:ln w="57150" cap="sq">
                <a:solidFill>
                  <a:srgbClr val="C0000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>
                <a:extLst>
                  <a:ext uri="{FF2B5EF4-FFF2-40B4-BE49-F238E27FC236}">
                    <a16:creationId xmlns:a16="http://schemas.microsoft.com/office/drawing/2014/main" id="{64E75B1A-B2E2-472F-9B56-6A7F6B7B4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3779" y="4517504"/>
                <a:ext cx="432048" cy="0"/>
              </a:xfrm>
              <a:prstGeom prst="line">
                <a:avLst/>
              </a:prstGeom>
              <a:ln w="57150" cap="sq">
                <a:solidFill>
                  <a:srgbClr val="C0000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049041E1-A1AE-43C3-AD17-4F6B03637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4273" y="1637544"/>
              <a:ext cx="792000" cy="792000"/>
            </a:xfrm>
            <a:prstGeom prst="line">
              <a:avLst/>
            </a:prstGeom>
            <a:ln w="57150" cap="sq">
              <a:solidFill>
                <a:srgbClr val="C0000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5776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0E5D8E-511C-4E5C-A20F-8A5BF935AA93}"/>
              </a:ext>
            </a:extLst>
          </p:cNvPr>
          <p:cNvSpPr txBox="1"/>
          <p:nvPr/>
        </p:nvSpPr>
        <p:spPr>
          <a:xfrm>
            <a:off x="981051" y="1484784"/>
            <a:ext cx="1036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</a:rPr>
              <a:t>Simulation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 of US images is fundamental for the training of specialized medical personnel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goal: </a:t>
            </a:r>
            <a:r>
              <a:rPr lang="en-US" b="0" i="0" dirty="0">
                <a:effectLst/>
                <a:latin typeface="Arial" panose="020B0604020202020204" pitchFamily="34" charset="0"/>
              </a:rPr>
              <a:t>produce images </a:t>
            </a:r>
            <a:r>
              <a:rPr lang="en-US" b="1" i="0" dirty="0">
                <a:solidFill>
                  <a:srgbClr val="009242"/>
                </a:solidFill>
                <a:effectLst/>
                <a:latin typeface="Arial" panose="020B0604020202020204" pitchFamily="34" charset="0"/>
              </a:rPr>
              <a:t>indistinguishable</a:t>
            </a:r>
            <a:r>
              <a:rPr lang="en-US" b="0" i="0" dirty="0">
                <a:effectLst/>
                <a:latin typeface="Arial" panose="020B0604020202020204" pitchFamily="34" charset="0"/>
              </a:rPr>
              <a:t> from real ones in real-time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Simulated images are accurate but still </a:t>
            </a:r>
            <a:r>
              <a:rPr lang="en-US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not completely realistic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Our goal: increase </a:t>
            </a:r>
            <a:r>
              <a:rPr lang="en-US" b="1" dirty="0">
                <a:latin typeface="Arial" panose="020B0604020202020204" pitchFamily="34" charset="0"/>
              </a:rPr>
              <a:t>quality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</a:rPr>
              <a:t>realism</a:t>
            </a:r>
            <a:r>
              <a:rPr lang="en-US" dirty="0">
                <a:latin typeface="Arial" panose="020B0604020202020204" pitchFamily="34" charset="0"/>
              </a:rPr>
              <a:t> via Neural Style Transfer</a:t>
            </a:r>
            <a:endParaRPr lang="en-US" dirty="0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E1F1264-1349-47E3-9EAB-4196DCB3F4C4}"/>
              </a:ext>
            </a:extLst>
          </p:cNvPr>
          <p:cNvGrpSpPr/>
          <p:nvPr/>
        </p:nvGrpSpPr>
        <p:grpSpPr>
          <a:xfrm>
            <a:off x="206872" y="2969588"/>
            <a:ext cx="3430117" cy="2907684"/>
            <a:chOff x="718492" y="2944120"/>
            <a:chExt cx="3430117" cy="290768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92A9D1C-21AB-4FCF-9476-4FCC648C0C6E}"/>
                </a:ext>
              </a:extLst>
            </p:cNvPr>
            <p:cNvSpPr txBox="1"/>
            <p:nvPr/>
          </p:nvSpPr>
          <p:spPr>
            <a:xfrm>
              <a:off x="1365750" y="2944120"/>
              <a:ext cx="2359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LQ Image </a:t>
              </a:r>
              <a:r>
                <a:rPr lang="en-US" baseline="30000" dirty="0"/>
                <a:t>[5]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EE813C0-B079-4DF3-AD88-64DC6A87A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6537"/>
            <a:stretch/>
          </p:blipFill>
          <p:spPr>
            <a:xfrm>
              <a:off x="718492" y="3386546"/>
              <a:ext cx="3430117" cy="2465258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C3FF89E4-D5FC-491B-802A-A800C9614FBF}"/>
              </a:ext>
            </a:extLst>
          </p:cNvPr>
          <p:cNvGrpSpPr/>
          <p:nvPr/>
        </p:nvGrpSpPr>
        <p:grpSpPr>
          <a:xfrm>
            <a:off x="3725144" y="2968182"/>
            <a:ext cx="3490014" cy="2909090"/>
            <a:chOff x="4293419" y="2942714"/>
            <a:chExt cx="3490014" cy="2909090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3C53D86-43E9-47FA-80D6-A719DBF84D06}"/>
                </a:ext>
              </a:extLst>
            </p:cNvPr>
            <p:cNvSpPr txBox="1"/>
            <p:nvPr/>
          </p:nvSpPr>
          <p:spPr>
            <a:xfrm>
              <a:off x="4892042" y="2942714"/>
              <a:ext cx="2359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HQ Image </a:t>
              </a:r>
              <a:r>
                <a:rPr lang="en-US" baseline="30000" dirty="0"/>
                <a:t>[5]</a:t>
              </a:r>
              <a:endParaRPr lang="en-US" dirty="0"/>
            </a:p>
          </p:txBody>
        </p: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35994236-3DC3-400F-8366-DA40B348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2" r="34040"/>
            <a:stretch/>
          </p:blipFill>
          <p:spPr>
            <a:xfrm>
              <a:off x="4293419" y="3386546"/>
              <a:ext cx="3490014" cy="2465258"/>
            </a:xfrm>
            <a:prstGeom prst="rect">
              <a:avLst/>
            </a:prstGeom>
          </p:spPr>
        </p:pic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2555241-9F0C-46D1-8C3F-58BE6ED53B20}"/>
              </a:ext>
            </a:extLst>
          </p:cNvPr>
          <p:cNvGrpSpPr/>
          <p:nvPr/>
        </p:nvGrpSpPr>
        <p:grpSpPr>
          <a:xfrm>
            <a:off x="8325867" y="2970000"/>
            <a:ext cx="3654499" cy="2895416"/>
            <a:chOff x="8325867" y="2957916"/>
            <a:chExt cx="3654499" cy="2895416"/>
          </a:xfrm>
        </p:grpSpPr>
        <p:pic>
          <p:nvPicPr>
            <p:cNvPr id="14" name="Immagine 13" descr="Immagine che contiene tavolo, sedendo, acqua&#10;&#10;Descrizione generata automaticamente">
              <a:extLst>
                <a:ext uri="{FF2B5EF4-FFF2-40B4-BE49-F238E27FC236}">
                  <a16:creationId xmlns:a16="http://schemas.microsoft.com/office/drawing/2014/main" id="{FBE76D7D-A107-4AB5-820B-A4C28511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5867" y="3386545"/>
              <a:ext cx="3654499" cy="2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6EA4ED3-74AB-46D9-8689-8369A7634943}"/>
                </a:ext>
              </a:extLst>
            </p:cNvPr>
            <p:cNvSpPr txBox="1"/>
            <p:nvPr/>
          </p:nvSpPr>
          <p:spPr>
            <a:xfrm>
              <a:off x="8802155" y="2957916"/>
              <a:ext cx="2701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Clinical US Image </a:t>
              </a:r>
              <a:r>
                <a:rPr lang="en-US" baseline="30000" dirty="0"/>
                <a:t>[6]</a:t>
              </a:r>
              <a:endParaRPr lang="en-US" dirty="0"/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772761B2-3702-45C1-A62D-DC4F2F707E20}"/>
              </a:ext>
            </a:extLst>
          </p:cNvPr>
          <p:cNvGrpSpPr/>
          <p:nvPr/>
        </p:nvGrpSpPr>
        <p:grpSpPr>
          <a:xfrm>
            <a:off x="7374468" y="4235978"/>
            <a:ext cx="792088" cy="792088"/>
            <a:chOff x="7353759" y="4047318"/>
            <a:chExt cx="792088" cy="792088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2C6E85A5-AFFD-42E1-97F8-E219839E68DD}"/>
                </a:ext>
              </a:extLst>
            </p:cNvPr>
            <p:cNvSpPr/>
            <p:nvPr/>
          </p:nvSpPr>
          <p:spPr>
            <a:xfrm>
              <a:off x="7353759" y="4047318"/>
              <a:ext cx="792088" cy="7920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9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22CE9C3B-84BA-4096-A5D4-4842E4F2B0A3}"/>
                </a:ext>
              </a:extLst>
            </p:cNvPr>
            <p:cNvCxnSpPr>
              <a:cxnSpLocks/>
            </p:cNvCxnSpPr>
            <p:nvPr/>
          </p:nvCxnSpPr>
          <p:spPr>
            <a:xfrm>
              <a:off x="7533779" y="4365104"/>
              <a:ext cx="432048" cy="0"/>
            </a:xfrm>
            <a:prstGeom prst="line">
              <a:avLst/>
            </a:prstGeom>
            <a:ln w="57150" cap="sq">
              <a:solidFill>
                <a:srgbClr val="009242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70F8C90C-0D9F-42C1-B79F-448E6A5CF2A7}"/>
                </a:ext>
              </a:extLst>
            </p:cNvPr>
            <p:cNvCxnSpPr>
              <a:cxnSpLocks/>
            </p:cNvCxnSpPr>
            <p:nvPr/>
          </p:nvCxnSpPr>
          <p:spPr>
            <a:xfrm>
              <a:off x="7533779" y="4517504"/>
              <a:ext cx="432048" cy="0"/>
            </a:xfrm>
            <a:prstGeom prst="line">
              <a:avLst/>
            </a:prstGeom>
            <a:ln w="57150" cap="sq">
              <a:solidFill>
                <a:srgbClr val="009242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ccia a destra 55">
            <a:extLst>
              <a:ext uri="{FF2B5EF4-FFF2-40B4-BE49-F238E27FC236}">
                <a16:creationId xmlns:a16="http://schemas.microsoft.com/office/drawing/2014/main" id="{26EDA2B2-8588-4483-86AC-8BA4ECF2758D}"/>
              </a:ext>
            </a:extLst>
          </p:cNvPr>
          <p:cNvSpPr/>
          <p:nvPr/>
        </p:nvSpPr>
        <p:spPr>
          <a:xfrm>
            <a:off x="3152996" y="4322486"/>
            <a:ext cx="1056604" cy="618983"/>
          </a:xfrm>
          <a:prstGeom prst="rightArrow">
            <a:avLst/>
          </a:prstGeom>
          <a:solidFill>
            <a:srgbClr val="1F407A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NST</a:t>
            </a:r>
          </a:p>
        </p:txBody>
      </p:sp>
      <p:sp>
        <p:nvSpPr>
          <p:cNvPr id="57" name="Freccia a destra 56">
            <a:extLst>
              <a:ext uri="{FF2B5EF4-FFF2-40B4-BE49-F238E27FC236}">
                <a16:creationId xmlns:a16="http://schemas.microsoft.com/office/drawing/2014/main" id="{EE389F35-BBAB-4385-A7CB-4085650208E7}"/>
              </a:ext>
            </a:extLst>
          </p:cNvPr>
          <p:cNvSpPr/>
          <p:nvPr/>
        </p:nvSpPr>
        <p:spPr>
          <a:xfrm>
            <a:off x="7243768" y="4321159"/>
            <a:ext cx="1056604" cy="618983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NST</a:t>
            </a:r>
          </a:p>
        </p:txBody>
      </p:sp>
    </p:spTree>
    <p:extLst>
      <p:ext uri="{BB962C8B-B14F-4D97-AF65-F5344CB8AC3E}">
        <p14:creationId xmlns:p14="http://schemas.microsoft.com/office/powerpoint/2010/main" val="8656670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40C731-3E6D-423E-AF05-55C713AB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ECAED6-4B98-4435-A48E-C6058836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869FDB-5B1F-4929-A8C2-0A1EFD4B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EDFB1E1-E2FE-410F-B6AE-548206BB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A28362-4D34-4E53-B318-B568E2B29A51}"/>
              </a:ext>
            </a:extLst>
          </p:cNvPr>
          <p:cNvSpPr txBox="1"/>
          <p:nvPr/>
        </p:nvSpPr>
        <p:spPr>
          <a:xfrm>
            <a:off x="765027" y="1859339"/>
            <a:ext cx="10441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learning approach </a:t>
            </a:r>
            <a:r>
              <a:rPr lang="en-US" dirty="0"/>
              <a:t>outperforms the optimization approach:</a:t>
            </a:r>
          </a:p>
          <a:p>
            <a:pPr marL="742950" lvl="1" indent="-285750">
              <a:buClr>
                <a:srgbClr val="006600"/>
              </a:buClr>
              <a:buSzPct val="123000"/>
              <a:buFont typeface="Arial" panose="020B0604020202020204" pitchFamily="34" charset="0"/>
              <a:buChar char="+"/>
            </a:pPr>
            <a:r>
              <a:rPr lang="en-US" dirty="0"/>
              <a:t>Better interpretation of the styles</a:t>
            </a:r>
          </a:p>
          <a:p>
            <a:pPr marL="742950" lvl="1" indent="-285750">
              <a:buClr>
                <a:srgbClr val="006600"/>
              </a:buClr>
              <a:buSzPct val="123000"/>
              <a:buFont typeface="Arial" panose="020B0604020202020204" pitchFamily="34" charset="0"/>
              <a:buChar char="+"/>
            </a:pPr>
            <a:r>
              <a:rPr lang="en-US" dirty="0"/>
              <a:t>Remarkably better scores: SSIM +20%, PSNR +3dB (on average)</a:t>
            </a:r>
          </a:p>
          <a:p>
            <a:pPr marL="742950" lvl="1" indent="-285750">
              <a:buClr>
                <a:srgbClr val="006600"/>
              </a:buClr>
              <a:buSzPct val="123000"/>
              <a:buFont typeface="Arial" panose="020B0604020202020204" pitchFamily="34" charset="0"/>
              <a:buChar char="+"/>
            </a:pPr>
            <a:r>
              <a:rPr lang="en-US" dirty="0"/>
              <a:t>Visually better outcomes</a:t>
            </a:r>
          </a:p>
          <a:p>
            <a:pPr marL="742950" lvl="1" indent="-285750">
              <a:buClr>
                <a:srgbClr val="006600"/>
              </a:buClr>
              <a:buSzPct val="123000"/>
              <a:buFont typeface="Arial" panose="020B0604020202020204" pitchFamily="34" charset="0"/>
              <a:buChar char="+"/>
            </a:pPr>
            <a:r>
              <a:rPr lang="en-US" dirty="0"/>
              <a:t>Better run-time: real-time vs. 20min per style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outcomes from </a:t>
            </a:r>
            <a:r>
              <a:rPr lang="en-US" b="1" dirty="0"/>
              <a:t>paired images </a:t>
            </a:r>
            <a:r>
              <a:rPr lang="en-US" dirty="0"/>
              <a:t>are significantly better than from unpaired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style helps to make the outcomes more </a:t>
            </a:r>
            <a:r>
              <a:rPr lang="en-US" b="1" dirty="0"/>
              <a:t>independent</a:t>
            </a:r>
            <a:r>
              <a:rPr lang="en-US" dirty="0"/>
              <a:t> from the chosen </a:t>
            </a:r>
            <a:r>
              <a:rPr lang="en-US" b="1" dirty="0"/>
              <a:t>style images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segmentation to high-quality task is </a:t>
            </a:r>
            <a:r>
              <a:rPr lang="en-US" b="1" dirty="0"/>
              <a:t>not satisfying </a:t>
            </a:r>
            <a:r>
              <a:rPr lang="en-US" dirty="0"/>
              <a:t>in almost any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tasks lead to scores and outcomes which are a </a:t>
            </a:r>
            <a:r>
              <a:rPr lang="en-US" b="1" dirty="0"/>
              <a:t>good</a:t>
            </a:r>
            <a:r>
              <a:rPr lang="en-US" dirty="0"/>
              <a:t> starting point for </a:t>
            </a:r>
            <a:r>
              <a:rPr lang="en-US" b="1" dirty="0"/>
              <a:t>further research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00024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D8794D-D965-4C8D-B14D-C7D6C5BD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C77714B-3580-40C6-AA6E-31B4AB75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6F0DC8-0D97-4E2C-BA32-64F7311B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FF1A6295-904C-4132-9487-7256F42E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473" y="2636912"/>
            <a:ext cx="4833665" cy="621154"/>
          </a:xfrm>
        </p:spPr>
        <p:txBody>
          <a:bodyPr/>
          <a:lstStyle/>
          <a:p>
            <a:pPr algn="ctr"/>
            <a:r>
              <a:rPr lang="en-US" dirty="0"/>
              <a:t>Thanks for your attention!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B204C7-C3F9-41A8-BE84-3CEE1D4CD719}"/>
              </a:ext>
            </a:extLst>
          </p:cNvPr>
          <p:cNvSpPr txBox="1"/>
          <p:nvPr/>
        </p:nvSpPr>
        <p:spPr>
          <a:xfrm>
            <a:off x="3815219" y="3717032"/>
            <a:ext cx="455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800" dirty="0"/>
              <a:t>Menini Davide </a:t>
            </a:r>
          </a:p>
          <a:p>
            <a:pPr marL="0" indent="0" algn="ctr">
              <a:buNone/>
            </a:pPr>
            <a:r>
              <a:rPr lang="en-GB" sz="1800" dirty="0"/>
              <a:t>dmenini@student.ethz.ch</a:t>
            </a:r>
          </a:p>
        </p:txBody>
      </p:sp>
    </p:spTree>
    <p:extLst>
      <p:ext uri="{BB962C8B-B14F-4D97-AF65-F5344CB8AC3E}">
        <p14:creationId xmlns:p14="http://schemas.microsoft.com/office/powerpoint/2010/main" val="7822182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E0EF480-06A4-473B-9088-98E486EF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05BE5D4-2442-4013-A91E-A0C9B2CF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FF00E9-7E91-485F-AE97-4CDDEEF0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3A53220-EC16-463B-AAD7-D6647F6D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827CBE-79E6-4597-80EC-45698C176011}"/>
              </a:ext>
            </a:extLst>
          </p:cNvPr>
          <p:cNvSpPr txBox="1"/>
          <p:nvPr/>
        </p:nvSpPr>
        <p:spPr>
          <a:xfrm>
            <a:off x="873833" y="1997839"/>
            <a:ext cx="10441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it-IT" b="0" i="0" dirty="0">
                <a:effectLst/>
                <a:latin typeface="Arial" panose="020B0604020202020204" pitchFamily="34" charset="0"/>
              </a:rPr>
              <a:t>Leon A.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Gatys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Alexander S. Ecker, and Matthias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Bethge</a:t>
            </a:r>
            <a:r>
              <a:rPr lang="it-IT" b="0" i="0" dirty="0">
                <a:effectLst/>
                <a:latin typeface="Arial" panose="020B0604020202020204" pitchFamily="34" charset="0"/>
              </a:rPr>
              <a:t>. </a:t>
            </a:r>
            <a:r>
              <a:rPr lang="it-IT" b="0" i="1" dirty="0">
                <a:effectLst/>
                <a:latin typeface="Arial" panose="020B0604020202020204" pitchFamily="34" charset="0"/>
              </a:rPr>
              <a:t>A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neural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algorithm</a:t>
            </a:r>
            <a:r>
              <a:rPr lang="it-IT" b="0" i="1" dirty="0">
                <a:effectLst/>
                <a:latin typeface="Arial" panose="020B0604020202020204" pitchFamily="34" charset="0"/>
              </a:rPr>
              <a:t> of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artistic</a:t>
            </a:r>
            <a:r>
              <a:rPr lang="it-IT" b="0" i="1" dirty="0">
                <a:effectLst/>
                <a:latin typeface="Arial" panose="020B0604020202020204" pitchFamily="34" charset="0"/>
              </a:rPr>
              <a:t> style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2015.</a:t>
            </a:r>
          </a:p>
          <a:p>
            <a:r>
              <a:rPr lang="it-IT" dirty="0">
                <a:latin typeface="Arial" panose="020B0604020202020204" pitchFamily="34" charset="0"/>
              </a:rPr>
              <a:t>[2] </a:t>
            </a:r>
            <a:r>
              <a:rPr lang="it-IT" b="0" i="0" dirty="0">
                <a:effectLst/>
                <a:latin typeface="Arial" panose="020B0604020202020204" pitchFamily="34" charset="0"/>
              </a:rPr>
              <a:t>Justin Johnson, Alexandre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Alahi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and Li Fei-Fei.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Perceptual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losses</a:t>
            </a:r>
            <a:r>
              <a:rPr lang="it-IT" b="0" i="1" dirty="0">
                <a:effectLst/>
                <a:latin typeface="Arial" panose="020B0604020202020204" pitchFamily="34" charset="0"/>
              </a:rPr>
              <a:t> for real-time style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transferand</a:t>
            </a:r>
            <a:r>
              <a:rPr lang="it-IT" b="0" i="1" dirty="0">
                <a:effectLst/>
                <a:latin typeface="Arial" panose="020B0604020202020204" pitchFamily="34" charset="0"/>
              </a:rPr>
              <a:t> super-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resolution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2016.</a:t>
            </a:r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[3]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Fujun</a:t>
            </a:r>
            <a:r>
              <a:rPr lang="it-IT" b="0" i="0" dirty="0">
                <a:effectLst/>
                <a:latin typeface="Arial" panose="020B0604020202020204" pitchFamily="34" charset="0"/>
              </a:rPr>
              <a:t> Luan, Sylvain Paris, Eli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Shechtman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and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Kavita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Bala</a:t>
            </a:r>
            <a:r>
              <a:rPr lang="it-IT" b="0" i="0" dirty="0">
                <a:effectLst/>
                <a:latin typeface="Arial" panose="020B0604020202020204" pitchFamily="34" charset="0"/>
              </a:rPr>
              <a:t>. </a:t>
            </a:r>
            <a:r>
              <a:rPr lang="it-IT" b="0" i="1" dirty="0">
                <a:effectLst/>
                <a:latin typeface="Arial" panose="020B0604020202020204" pitchFamily="34" charset="0"/>
              </a:rPr>
              <a:t>Deep photo style transfer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2017.</a:t>
            </a: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[4]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Tero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Karras</a:t>
            </a:r>
            <a:r>
              <a:rPr lang="it-IT" b="0" i="0" dirty="0">
                <a:effectLst/>
                <a:latin typeface="Arial" panose="020B0604020202020204" pitchFamily="34" charset="0"/>
              </a:rPr>
              <a:t>,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Samuli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Laine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and Timo Aila. </a:t>
            </a:r>
            <a:r>
              <a:rPr lang="it-IT" b="0" i="1" dirty="0">
                <a:effectLst/>
                <a:latin typeface="Arial" panose="020B0604020202020204" pitchFamily="34" charset="0"/>
              </a:rPr>
              <a:t>A style-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based</a:t>
            </a:r>
            <a:r>
              <a:rPr lang="it-IT" b="0" i="1" dirty="0">
                <a:effectLst/>
                <a:latin typeface="Arial" panose="020B0604020202020204" pitchFamily="34" charset="0"/>
              </a:rPr>
              <a:t> generator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architecture</a:t>
            </a:r>
            <a:r>
              <a:rPr lang="it-IT" b="0" i="1" dirty="0">
                <a:effectLst/>
                <a:latin typeface="Arial" panose="020B0604020202020204" pitchFamily="34" charset="0"/>
              </a:rPr>
              <a:t> for generative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adversarial</a:t>
            </a:r>
            <a:r>
              <a:rPr lang="it-IT" b="0" i="1" dirty="0">
                <a:effectLst/>
                <a:latin typeface="Arial" panose="020B0604020202020204" pitchFamily="34" charset="0"/>
              </a:rPr>
              <a:t> networks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2018.</a:t>
            </a:r>
          </a:p>
          <a:p>
            <a:r>
              <a:rPr lang="it-IT" dirty="0">
                <a:latin typeface="Arial" panose="020B0604020202020204" pitchFamily="34" charset="0"/>
              </a:rPr>
              <a:t>[5] </a:t>
            </a:r>
            <a:r>
              <a:rPr lang="it-IT" b="0" i="0" dirty="0">
                <a:effectLst/>
                <a:latin typeface="Arial" panose="020B0604020202020204" pitchFamily="34" charset="0"/>
              </a:rPr>
              <a:t>Oliver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Mattausch</a:t>
            </a:r>
            <a:r>
              <a:rPr lang="it-IT" b="0" i="0" dirty="0">
                <a:effectLst/>
                <a:latin typeface="Arial" panose="020B0604020202020204" pitchFamily="34" charset="0"/>
              </a:rPr>
              <a:t>, Maxim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Makhinya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and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Orcun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Goksel</a:t>
            </a:r>
            <a:r>
              <a:rPr lang="it-IT" b="0" i="1" dirty="0">
                <a:effectLst/>
                <a:latin typeface="Arial" panose="020B0604020202020204" pitchFamily="34" charset="0"/>
              </a:rPr>
              <a:t>.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Realistic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ultrasound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simulation</a:t>
            </a:r>
            <a:r>
              <a:rPr lang="it-IT" b="0" i="1" dirty="0">
                <a:effectLst/>
                <a:latin typeface="Arial" panose="020B0604020202020204" pitchFamily="34" charset="0"/>
              </a:rPr>
              <a:t> of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complex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surface</a:t>
            </a:r>
            <a:r>
              <a:rPr lang="it-IT" b="0" i="1" dirty="0">
                <a:effectLst/>
                <a:latin typeface="Arial" panose="020B0604020202020204" pitchFamily="34" charset="0"/>
              </a:rPr>
              <a:t> models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using</a:t>
            </a:r>
            <a:r>
              <a:rPr lang="it-IT" b="0" i="1" dirty="0">
                <a:effectLst/>
                <a:latin typeface="Arial" panose="020B0604020202020204" pitchFamily="34" charset="0"/>
              </a:rPr>
              <a:t> interactive monte-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carlo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path</a:t>
            </a:r>
            <a:r>
              <a:rPr lang="it-IT" b="0" i="1" dirty="0">
                <a:effectLst/>
                <a:latin typeface="Arial" panose="020B0604020202020204" pitchFamily="34" charset="0"/>
              </a:rPr>
              <a:t>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tracing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2018.</a:t>
            </a:r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[6] </a:t>
            </a:r>
            <a:r>
              <a:rPr lang="nl-NL" b="0" i="0" dirty="0">
                <a:effectLst/>
                <a:latin typeface="Arial" panose="020B0604020202020204" pitchFamily="34" charset="0"/>
              </a:rPr>
              <a:t>T.L.A. van den Heuvel, Dagmar de Bruijn, Chris L. de Korte, and Bram van Ginneken. </a:t>
            </a:r>
            <a:r>
              <a:rPr lang="nl-NL" b="0" i="1" dirty="0">
                <a:effectLst/>
                <a:latin typeface="Arial" panose="020B0604020202020204" pitchFamily="34" charset="0"/>
              </a:rPr>
              <a:t>Automated measurement of fetal head circumference</a:t>
            </a:r>
            <a:r>
              <a:rPr lang="nl-NL" b="0" i="0" dirty="0">
                <a:effectLst/>
                <a:latin typeface="Arial" panose="020B0604020202020204" pitchFamily="34" charset="0"/>
              </a:rPr>
              <a:t>, 2018.</a:t>
            </a:r>
            <a:endParaRPr lang="it-I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5821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57766"/>
          </a:xfrm>
        </p:spPr>
        <p:txBody>
          <a:bodyPr/>
          <a:lstStyle/>
          <a:p>
            <a:r>
              <a:rPr lang="en-US" dirty="0"/>
              <a:t>Neural Style Transfer for US Imaging</a:t>
            </a:r>
          </a:p>
        </p:txBody>
      </p:sp>
      <p:pic>
        <p:nvPicPr>
          <p:cNvPr id="8" name="Immagine 7" descr="Immagine che contiene erba, cane, frisbee, esterni&#10;&#10;Descrizione generata automaticamente">
            <a:extLst>
              <a:ext uri="{FF2B5EF4-FFF2-40B4-BE49-F238E27FC236}">
                <a16:creationId xmlns:a16="http://schemas.microsoft.com/office/drawing/2014/main" id="{992CBC0B-F738-427F-AA00-322B85941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11" y="1772816"/>
            <a:ext cx="2973140" cy="2097154"/>
          </a:xfrm>
          <a:prstGeom prst="rect">
            <a:avLst/>
          </a:prstGeom>
        </p:spPr>
      </p:pic>
      <p:pic>
        <p:nvPicPr>
          <p:cNvPr id="10" name="Immagine 9" descr="Immagine che contiene colorato, sedendo, tavolo, coperto&#10;&#10;Descrizione generata automaticamente">
            <a:extLst>
              <a:ext uri="{FF2B5EF4-FFF2-40B4-BE49-F238E27FC236}">
                <a16:creationId xmlns:a16="http://schemas.microsoft.com/office/drawing/2014/main" id="{F570A047-978E-41FE-817B-3EEE58E1F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06" y="1772817"/>
            <a:ext cx="2972188" cy="2097154"/>
          </a:xfrm>
          <a:prstGeom prst="rect">
            <a:avLst/>
          </a:prstGeom>
        </p:spPr>
      </p:pic>
      <p:pic>
        <p:nvPicPr>
          <p:cNvPr id="13" name="Immagine 12" descr="Immagine che contiene erba, cane, esterni, marrone&#10;&#10;Descrizione generata automaticamente">
            <a:extLst>
              <a:ext uri="{FF2B5EF4-FFF2-40B4-BE49-F238E27FC236}">
                <a16:creationId xmlns:a16="http://schemas.microsoft.com/office/drawing/2014/main" id="{361ABBE0-FE1D-4C84-9F84-83D0C7E55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55" y="1772816"/>
            <a:ext cx="2961556" cy="20971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9A5992-97CD-4166-8921-7ADE9293DF21}"/>
              </a:ext>
            </a:extLst>
          </p:cNvPr>
          <p:cNvSpPr txBox="1"/>
          <p:nvPr/>
        </p:nvSpPr>
        <p:spPr>
          <a:xfrm>
            <a:off x="2165329" y="1344054"/>
            <a:ext cx="158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Image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36826A9-DC31-4BFA-AD5D-DF6687657D98}"/>
              </a:ext>
            </a:extLst>
          </p:cNvPr>
          <p:cNvSpPr txBox="1"/>
          <p:nvPr/>
        </p:nvSpPr>
        <p:spPr>
          <a:xfrm>
            <a:off x="5486831" y="1344054"/>
            <a:ext cx="142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Image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C6D2D1-D70E-42C6-9B27-5C5A2794D541}"/>
              </a:ext>
            </a:extLst>
          </p:cNvPr>
          <p:cNvSpPr txBox="1"/>
          <p:nvPr/>
        </p:nvSpPr>
        <p:spPr>
          <a:xfrm>
            <a:off x="8571637" y="13440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Stylized Image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97D6B41-7B8F-4D0B-BB93-1D2B446670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55" y="4040771"/>
            <a:ext cx="2972189" cy="2097153"/>
          </a:xfrm>
          <a:prstGeom prst="rect">
            <a:avLst/>
          </a:prstGeom>
        </p:spPr>
      </p:pic>
      <p:pic>
        <p:nvPicPr>
          <p:cNvPr id="24" name="Immagine 23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C5BA010E-DD1F-499D-8480-14FDE7507FC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9" y="4040771"/>
            <a:ext cx="2972188" cy="209542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5C28FB5-CE28-4602-92CB-7460862B13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11" y="4040770"/>
            <a:ext cx="2973140" cy="2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2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557200"/>
          </a:xfrm>
        </p:spPr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39165E3-CF9C-4000-9D92-9E939DEAB0A3}"/>
              </a:ext>
            </a:extLst>
          </p:cNvPr>
          <p:cNvSpPr txBox="1"/>
          <p:nvPr/>
        </p:nvSpPr>
        <p:spPr>
          <a:xfrm>
            <a:off x="621011" y="168526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Low-quality </a:t>
            </a:r>
          </a:p>
          <a:p>
            <a:pPr algn="ctr"/>
            <a:r>
              <a:rPr lang="en-US" dirty="0"/>
              <a:t>to </a:t>
            </a:r>
          </a:p>
          <a:p>
            <a:pPr algn="ctr"/>
            <a:r>
              <a:rPr lang="en-US" dirty="0"/>
              <a:t>High-quality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2D625E-6D83-47AA-BED4-AFF1F10EF7FA}"/>
              </a:ext>
            </a:extLst>
          </p:cNvPr>
          <p:cNvSpPr txBox="1"/>
          <p:nvPr/>
        </p:nvSpPr>
        <p:spPr>
          <a:xfrm>
            <a:off x="621011" y="3301879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 to </a:t>
            </a:r>
          </a:p>
          <a:p>
            <a:pPr algn="ctr"/>
            <a:r>
              <a:rPr lang="en-US" dirty="0"/>
              <a:t>High-quality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2F5EFEE-C863-4F57-8381-C43BA8960173}"/>
              </a:ext>
            </a:extLst>
          </p:cNvPr>
          <p:cNvSpPr txBox="1"/>
          <p:nvPr/>
        </p:nvSpPr>
        <p:spPr>
          <a:xfrm>
            <a:off x="621011" y="4981437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High-quality</a:t>
            </a:r>
          </a:p>
          <a:p>
            <a:pPr algn="ctr"/>
            <a:r>
              <a:rPr lang="en-US" dirty="0"/>
              <a:t>to </a:t>
            </a:r>
          </a:p>
          <a:p>
            <a:pPr algn="ctr"/>
            <a:r>
              <a:rPr lang="en-US" dirty="0"/>
              <a:t>Clinical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ABE8D4C-522E-4BC2-82AE-D92477942C0F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40" y="1494077"/>
            <a:ext cx="2177272" cy="1565016"/>
          </a:xfrm>
          <a:prstGeom prst="rect">
            <a:avLst/>
          </a:prstGeom>
        </p:spPr>
      </p:pic>
      <p:pic>
        <p:nvPicPr>
          <p:cNvPr id="20" name="Immagine 19" descr="Immagine che contiene acqua, uomo, sedendo, asse&#10;&#10;Descrizione generata automaticamente">
            <a:extLst>
              <a:ext uri="{FF2B5EF4-FFF2-40B4-BE49-F238E27FC236}">
                <a16:creationId xmlns:a16="http://schemas.microsoft.com/office/drawing/2014/main" id="{E6447B81-74DF-4862-9A7D-E00BF544140F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03" y="4660596"/>
            <a:ext cx="2177272" cy="1565016"/>
          </a:xfrm>
          <a:prstGeom prst="rect">
            <a:avLst/>
          </a:prstGeom>
        </p:spPr>
      </p:pic>
      <p:pic>
        <p:nvPicPr>
          <p:cNvPr id="9" name="Immagine 8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B61954D6-7343-4401-A31E-56E59ACEDF2E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86" y="1495331"/>
            <a:ext cx="2177272" cy="156372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E3F2BFF-AACA-4071-8F4F-C6CC325FC84A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92" y="1495331"/>
            <a:ext cx="2181600" cy="156372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D6EC71D-9219-4E01-A451-DC47E1FDA21D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32" y="3077228"/>
            <a:ext cx="2177272" cy="1565016"/>
          </a:xfrm>
          <a:prstGeom prst="rect">
            <a:avLst/>
          </a:prstGeom>
        </p:spPr>
      </p:pic>
      <p:pic>
        <p:nvPicPr>
          <p:cNvPr id="24" name="Immagine 23" descr="Immagine che contiene scuro, sedendo, donna, letto&#10;&#10;Descrizione generata automaticamente">
            <a:extLst>
              <a:ext uri="{FF2B5EF4-FFF2-40B4-BE49-F238E27FC236}">
                <a16:creationId xmlns:a16="http://schemas.microsoft.com/office/drawing/2014/main" id="{B8A35243-2CE6-4A03-A896-5038E8C342A6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84" y="3078520"/>
            <a:ext cx="2177272" cy="1563724"/>
          </a:xfrm>
          <a:prstGeom prst="rect">
            <a:avLst/>
          </a:prstGeom>
        </p:spPr>
      </p:pic>
      <p:pic>
        <p:nvPicPr>
          <p:cNvPr id="25" name="Immagine 24" descr="Immagine che contiene maglietta&#10;&#10;Descrizione generata automaticamente">
            <a:extLst>
              <a:ext uri="{FF2B5EF4-FFF2-40B4-BE49-F238E27FC236}">
                <a16:creationId xmlns:a16="http://schemas.microsoft.com/office/drawing/2014/main" id="{8EB5B889-0FD4-4862-A3D4-514E42E88A81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27" y="3077264"/>
            <a:ext cx="2177272" cy="156372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0696C89-D237-4D9A-ABEA-DDE60E91B70A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57" y="4660596"/>
            <a:ext cx="2177272" cy="15650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1D7AAD0-C0D6-49A8-825A-935B21FD805E}"/>
              </a:ext>
            </a:extLst>
          </p:cNvPr>
          <p:cNvSpPr txBox="1"/>
          <p:nvPr/>
        </p:nvSpPr>
        <p:spPr>
          <a:xfrm>
            <a:off x="10120652" y="2091919"/>
            <a:ext cx="159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SSIM, PSNR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20B1F49-6CD9-47C1-838B-8F4309B453DD}"/>
              </a:ext>
            </a:extLst>
          </p:cNvPr>
          <p:cNvSpPr txBox="1"/>
          <p:nvPr/>
        </p:nvSpPr>
        <p:spPr>
          <a:xfrm>
            <a:off x="10120651" y="3577964"/>
            <a:ext cx="159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SSIM, PSNR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6F2089-9020-4842-BDC5-8E4E4B88208D}"/>
              </a:ext>
            </a:extLst>
          </p:cNvPr>
          <p:cNvSpPr txBox="1"/>
          <p:nvPr/>
        </p:nvSpPr>
        <p:spPr>
          <a:xfrm>
            <a:off x="10585582" y="5258436"/>
            <a:ext cx="66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FID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CFCF852-82E5-4380-993B-1868241A7C62}"/>
              </a:ext>
            </a:extLst>
          </p:cNvPr>
          <p:cNvSpPr txBox="1"/>
          <p:nvPr/>
        </p:nvSpPr>
        <p:spPr>
          <a:xfrm>
            <a:off x="3358932" y="11257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CA280E0-2B14-408B-B691-FF7471C29114}"/>
              </a:ext>
            </a:extLst>
          </p:cNvPr>
          <p:cNvSpPr txBox="1"/>
          <p:nvPr/>
        </p:nvSpPr>
        <p:spPr>
          <a:xfrm>
            <a:off x="5818517" y="1124744"/>
            <a:ext cx="72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F3983E3-ED41-4AD4-9ACB-36576F11960A}"/>
              </a:ext>
            </a:extLst>
          </p:cNvPr>
          <p:cNvSpPr txBox="1"/>
          <p:nvPr/>
        </p:nvSpPr>
        <p:spPr>
          <a:xfrm>
            <a:off x="7999553" y="1124744"/>
            <a:ext cx="92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F6DB788-4B2E-459D-8AC7-67DDA324E7CB}"/>
              </a:ext>
            </a:extLst>
          </p:cNvPr>
          <p:cNvSpPr txBox="1"/>
          <p:nvPr/>
        </p:nvSpPr>
        <p:spPr>
          <a:xfrm>
            <a:off x="10454696" y="1125772"/>
            <a:ext cx="92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</a:p>
        </p:txBody>
      </p:sp>
      <p:pic>
        <p:nvPicPr>
          <p:cNvPr id="36" name="Elemento grafico 35" descr="Chiudi">
            <a:extLst>
              <a:ext uri="{FF2B5EF4-FFF2-40B4-BE49-F238E27FC236}">
                <a16:creationId xmlns:a16="http://schemas.microsoft.com/office/drawing/2014/main" id="{604235A8-09D1-4D63-9A03-F89405065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2084" y="4985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3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Thesis Overview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Neural Style Transfer 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Augmented Style Loss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Local Style Transfer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Perceptual Loss network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Noise Injection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39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Neural Style Transfer (NST)</a:t>
            </a:r>
            <a:endParaRPr lang="en-US" sz="2000" b="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Neural Style Transfer </a:t>
            </a:r>
            <a:r>
              <a:rPr lang="en-US" sz="1800" b="0" baseline="30000" dirty="0"/>
              <a:t>[1]</a:t>
            </a:r>
            <a:endParaRPr lang="en-US" dirty="0"/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Augmented Style Loss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Local Style Transfer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Perceptual Loss network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Noise Injection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grpSp>
        <p:nvGrpSpPr>
          <p:cNvPr id="97" name="Gruppo 96">
            <a:extLst>
              <a:ext uri="{FF2B5EF4-FFF2-40B4-BE49-F238E27FC236}">
                <a16:creationId xmlns:a16="http://schemas.microsoft.com/office/drawing/2014/main" id="{A0D4B5D9-C20D-4600-B3F8-F09C22224481}"/>
              </a:ext>
            </a:extLst>
          </p:cNvPr>
          <p:cNvGrpSpPr/>
          <p:nvPr/>
        </p:nvGrpSpPr>
        <p:grpSpPr>
          <a:xfrm>
            <a:off x="5911200" y="1412776"/>
            <a:ext cx="5720255" cy="2349091"/>
            <a:chOff x="5720001" y="1412776"/>
            <a:chExt cx="5720255" cy="234909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D98A292-EE8F-4996-8B4C-A1597FEBB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49" t="21538" r="31684" b="53151"/>
            <a:stretch/>
          </p:blipFill>
          <p:spPr>
            <a:xfrm>
              <a:off x="7757601" y="1412776"/>
              <a:ext cx="2390404" cy="72000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6E0A08D-4D1F-4398-81EE-19E5104E1415}"/>
                </a:ext>
              </a:extLst>
            </p:cNvPr>
            <p:cNvSpPr txBox="1"/>
            <p:nvPr/>
          </p:nvSpPr>
          <p:spPr>
            <a:xfrm>
              <a:off x="5720001" y="1555200"/>
              <a:ext cx="1178548" cy="373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Minimize:</a:t>
              </a:r>
            </a:p>
          </p:txBody>
        </p:sp>
        <p:grpSp>
          <p:nvGrpSpPr>
            <p:cNvPr id="94" name="Gruppo 93">
              <a:extLst>
                <a:ext uri="{FF2B5EF4-FFF2-40B4-BE49-F238E27FC236}">
                  <a16:creationId xmlns:a16="http://schemas.microsoft.com/office/drawing/2014/main" id="{52D987A2-7D30-4060-AD6F-6361EC372EF1}"/>
                </a:ext>
              </a:extLst>
            </p:cNvPr>
            <p:cNvGrpSpPr/>
            <p:nvPr/>
          </p:nvGrpSpPr>
          <p:grpSpPr>
            <a:xfrm>
              <a:off x="5720001" y="2236350"/>
              <a:ext cx="5720255" cy="666629"/>
              <a:chOff x="5720001" y="2451068"/>
              <a:chExt cx="5720255" cy="666629"/>
            </a:xfrm>
          </p:grpSpPr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1042E3EB-B5A5-4687-8D19-2D7370951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731" t="33193" r="15731" b="44749"/>
              <a:stretch/>
            </p:blipFill>
            <p:spPr>
              <a:xfrm>
                <a:off x="7757926" y="2451068"/>
                <a:ext cx="3682330" cy="666629"/>
              </a:xfrm>
              <a:prstGeom prst="rect">
                <a:avLst/>
              </a:prstGeom>
            </p:spPr>
          </p:pic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A937693-BDF8-445B-B3C6-9FAA5F49B898}"/>
                  </a:ext>
                </a:extLst>
              </p:cNvPr>
              <p:cNvSpPr txBox="1"/>
              <p:nvPr/>
            </p:nvSpPr>
            <p:spPr>
              <a:xfrm>
                <a:off x="5720001" y="2530367"/>
                <a:ext cx="176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Clr>
                    <a:srgbClr val="1F407A"/>
                  </a:buClr>
                  <a:buFont typeface="Arial" panose="020B0604020202020204" pitchFamily="34" charset="0"/>
                  <a:buChar char="•"/>
                </a:pPr>
                <a:r>
                  <a:rPr lang="en-US" dirty="0"/>
                  <a:t>Content loss</a:t>
                </a:r>
              </a:p>
            </p:txBody>
          </p:sp>
        </p:grp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062C0C2-911A-4502-8A91-62B4DCE38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094" t="54202" r="36410" b="28139"/>
            <a:stretch/>
          </p:blipFill>
          <p:spPr>
            <a:xfrm>
              <a:off x="7757926" y="3041867"/>
              <a:ext cx="3297738" cy="72000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451E6A1A-FB32-4670-A963-81B5E9EFF998}"/>
                </a:ext>
              </a:extLst>
            </p:cNvPr>
            <p:cNvSpPr txBox="1"/>
            <p:nvPr/>
          </p:nvSpPr>
          <p:spPr>
            <a:xfrm>
              <a:off x="5720001" y="3095239"/>
              <a:ext cx="1523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Clr>
                  <a:srgbClr val="1F407A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Style loss</a:t>
              </a:r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CCDC118-D4CF-465C-A6AF-283F9D3B25B6}"/>
              </a:ext>
            </a:extLst>
          </p:cNvPr>
          <p:cNvGrpSpPr/>
          <p:nvPr/>
        </p:nvGrpSpPr>
        <p:grpSpPr>
          <a:xfrm>
            <a:off x="9860360" y="666147"/>
            <a:ext cx="2001440" cy="674621"/>
            <a:chOff x="4616883" y="5679250"/>
            <a:chExt cx="2001440" cy="674621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A7137B61-768E-48BF-A89D-2A87BB2E8F51}"/>
                </a:ext>
              </a:extLst>
            </p:cNvPr>
            <p:cNvSpPr txBox="1"/>
            <p:nvPr/>
          </p:nvSpPr>
          <p:spPr>
            <a:xfrm>
              <a:off x="5291504" y="5831894"/>
              <a:ext cx="132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 min</a:t>
              </a:r>
            </a:p>
          </p:txBody>
        </p:sp>
        <p:pic>
          <p:nvPicPr>
            <p:cNvPr id="29" name="Elemento grafico 28" descr="Cronometro">
              <a:extLst>
                <a:ext uri="{FF2B5EF4-FFF2-40B4-BE49-F238E27FC236}">
                  <a16:creationId xmlns:a16="http://schemas.microsoft.com/office/drawing/2014/main" id="{A4B3512C-697B-4E1A-AFCC-C1AF19785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16883" y="5679250"/>
              <a:ext cx="674621" cy="674621"/>
            </a:xfrm>
            <a:prstGeom prst="rect">
              <a:avLst/>
            </a:prstGeom>
          </p:spPr>
        </p:pic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4EF4966-751F-4A36-BE1C-386E354034D0}"/>
              </a:ext>
            </a:extLst>
          </p:cNvPr>
          <p:cNvSpPr txBox="1"/>
          <p:nvPr/>
        </p:nvSpPr>
        <p:spPr>
          <a:xfrm>
            <a:off x="11506920" y="755412"/>
            <a:ext cx="23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F233C8-F5F7-4B27-BAEA-B2500964D1EB}"/>
              </a:ext>
            </a:extLst>
          </p:cNvPr>
          <p:cNvSpPr txBox="1"/>
          <p:nvPr/>
        </p:nvSpPr>
        <p:spPr>
          <a:xfrm>
            <a:off x="5140703" y="6062507"/>
            <a:ext cx="7046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 3000 iterations on Titan X 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86EC8D0F-0A51-4E18-8A91-91D1B5BCE5C4}"/>
              </a:ext>
            </a:extLst>
          </p:cNvPr>
          <p:cNvGrpSpPr/>
          <p:nvPr/>
        </p:nvGrpSpPr>
        <p:grpSpPr>
          <a:xfrm>
            <a:off x="6021611" y="4053298"/>
            <a:ext cx="5436920" cy="1588760"/>
            <a:chOff x="5921263" y="4316981"/>
            <a:chExt cx="5436920" cy="1588760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B1807ED4-B59B-4FD1-9424-B1BF3C589023}"/>
                </a:ext>
              </a:extLst>
            </p:cNvPr>
            <p:cNvGrpSpPr/>
            <p:nvPr/>
          </p:nvGrpSpPr>
          <p:grpSpPr>
            <a:xfrm>
              <a:off x="5926826" y="4316981"/>
              <a:ext cx="5431357" cy="1588760"/>
              <a:chOff x="5697241" y="4372418"/>
              <a:chExt cx="4986036" cy="1348588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E81AFF3C-0D8A-4CE0-A6E1-8AA2E3138C1E}"/>
                  </a:ext>
                </a:extLst>
              </p:cNvPr>
              <p:cNvGrpSpPr/>
              <p:nvPr/>
            </p:nvGrpSpPr>
            <p:grpSpPr>
              <a:xfrm>
                <a:off x="6233048" y="4669352"/>
                <a:ext cx="385555" cy="1017022"/>
                <a:chOff x="6183055" y="4601045"/>
                <a:chExt cx="385555" cy="10170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CasellaDiTesto 17">
                      <a:extLst>
                        <a:ext uri="{FF2B5EF4-FFF2-40B4-BE49-F238E27FC236}">
                          <a16:creationId xmlns:a16="http://schemas.microsoft.com/office/drawing/2014/main" id="{D67936E5-17EA-4599-AFAF-5B0362F35B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9629" y="4601045"/>
                      <a:ext cx="37241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8" name="CasellaDiTesto 17">
                      <a:extLst>
                        <a:ext uri="{FF2B5EF4-FFF2-40B4-BE49-F238E27FC236}">
                          <a16:creationId xmlns:a16="http://schemas.microsoft.com/office/drawing/2014/main" id="{D67936E5-17EA-4599-AFAF-5B0362F35B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9629" y="4601045"/>
                      <a:ext cx="372410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6667" r="-15152" b="-185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asellaDiTesto 18">
                      <a:extLst>
                        <a:ext uri="{FF2B5EF4-FFF2-40B4-BE49-F238E27FC236}">
                          <a16:creationId xmlns:a16="http://schemas.microsoft.com/office/drawing/2014/main" id="{171ED1C4-482E-40A3-82D9-786AB0DCE5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9750" y="4964368"/>
                      <a:ext cx="35073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9" name="CasellaDiTesto 18">
                      <a:extLst>
                        <a:ext uri="{FF2B5EF4-FFF2-40B4-BE49-F238E27FC236}">
                          <a16:creationId xmlns:a16="http://schemas.microsoft.com/office/drawing/2014/main" id="{171ED1C4-482E-40A3-82D9-786AB0DCE5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9750" y="4964368"/>
                      <a:ext cx="350737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5873" t="-1887" r="-17460" b="-188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8CDE55F8-74B0-4FB4-A57A-28A69531C9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83055" y="5341068"/>
                      <a:ext cx="38555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20" name="CasellaDiTesto 19">
                      <a:extLst>
                        <a:ext uri="{FF2B5EF4-FFF2-40B4-BE49-F238E27FC236}">
                          <a16:creationId xmlns:a16="http://schemas.microsoft.com/office/drawing/2014/main" id="{8CDE55F8-74B0-4FB4-A57A-28A69531C95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83055" y="5341068"/>
                      <a:ext cx="385555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4493" r="-14493" b="-185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95C15F9E-0132-4477-86A7-5D86C37A06AE}"/>
                  </a:ext>
                </a:extLst>
              </p:cNvPr>
              <p:cNvCxnSpPr/>
              <p:nvPr/>
            </p:nvCxnSpPr>
            <p:spPr>
              <a:xfrm>
                <a:off x="6669683" y="5144314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5A9B526A-CA4E-4844-B570-46A892E6E0D9}"/>
                  </a:ext>
                </a:extLst>
              </p:cNvPr>
              <p:cNvCxnSpPr/>
              <p:nvPr/>
            </p:nvCxnSpPr>
            <p:spPr>
              <a:xfrm>
                <a:off x="8120192" y="4774820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DBF0902A-ECF4-420A-B666-5B42246D6ADA}"/>
                  </a:ext>
                </a:extLst>
              </p:cNvPr>
              <p:cNvCxnSpPr/>
              <p:nvPr/>
            </p:nvCxnSpPr>
            <p:spPr>
              <a:xfrm>
                <a:off x="8112031" y="5334620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2 31">
                <a:extLst>
                  <a:ext uri="{FF2B5EF4-FFF2-40B4-BE49-F238E27FC236}">
                    <a16:creationId xmlns:a16="http://schemas.microsoft.com/office/drawing/2014/main" id="{B1DB0100-1910-483B-A751-223C83B7E2FF}"/>
                  </a:ext>
                </a:extLst>
              </p:cNvPr>
              <p:cNvCxnSpPr/>
              <p:nvPr/>
            </p:nvCxnSpPr>
            <p:spPr>
              <a:xfrm>
                <a:off x="8120192" y="5513496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6B3EA2A9-8971-4C0D-950D-4A8D78C1E63A}"/>
                  </a:ext>
                </a:extLst>
              </p:cNvPr>
              <p:cNvCxnSpPr/>
              <p:nvPr/>
            </p:nvCxnSpPr>
            <p:spPr>
              <a:xfrm>
                <a:off x="8120192" y="4961164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asellaDiTesto 36">
                    <a:extLst>
                      <a:ext uri="{FF2B5EF4-FFF2-40B4-BE49-F238E27FC236}">
                        <a16:creationId xmlns:a16="http://schemas.microsoft.com/office/drawing/2014/main" id="{24ECC33A-2CCA-4429-9ABF-F59ADB90EE88}"/>
                      </a:ext>
                    </a:extLst>
                  </p:cNvPr>
                  <p:cNvSpPr txBox="1"/>
                  <p:nvPr/>
                </p:nvSpPr>
                <p:spPr>
                  <a:xfrm>
                    <a:off x="8814829" y="4962984"/>
                    <a:ext cx="668363" cy="3135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CasellaDiTesto 36">
                    <a:extLst>
                      <a:ext uri="{FF2B5EF4-FFF2-40B4-BE49-F238E27FC236}">
                        <a16:creationId xmlns:a16="http://schemas.microsoft.com/office/drawing/2014/main" id="{24ECC33A-2CCA-4429-9ABF-F59ADB90EE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4829" y="4962984"/>
                    <a:ext cx="668363" cy="3135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10A4C4DC-F0C0-439D-996C-FF198AB56471}"/>
                  </a:ext>
                </a:extLst>
              </p:cNvPr>
              <p:cNvCxnSpPr/>
              <p:nvPr/>
            </p:nvCxnSpPr>
            <p:spPr>
              <a:xfrm>
                <a:off x="9430537" y="5122650"/>
                <a:ext cx="648072" cy="0"/>
              </a:xfrm>
              <a:prstGeom prst="straightConnector1">
                <a:avLst/>
              </a:prstGeom>
              <a:ln w="12700" cap="sq">
                <a:solidFill>
                  <a:srgbClr val="1F407A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sellaDiTesto 39">
                    <a:extLst>
                      <a:ext uri="{FF2B5EF4-FFF2-40B4-BE49-F238E27FC236}">
                        <a16:creationId xmlns:a16="http://schemas.microsoft.com/office/drawing/2014/main" id="{2663E378-385F-4420-BEDD-D4DA4EA22DE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4911" y="4962984"/>
                    <a:ext cx="668366" cy="3135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0" name="CasellaDiTesto 39">
                    <a:extLst>
                      <a:ext uri="{FF2B5EF4-FFF2-40B4-BE49-F238E27FC236}">
                        <a16:creationId xmlns:a16="http://schemas.microsoft.com/office/drawing/2014/main" id="{2663E378-385F-4420-BEDD-D4DA4EA22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4911" y="4962984"/>
                    <a:ext cx="668366" cy="3135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4E4B4E31-613A-4B66-8BB1-2C6852BC2A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121" t="40685" r="61725" b="53151"/>
              <a:stretch/>
            </p:blipFill>
            <p:spPr>
              <a:xfrm>
                <a:off x="8179603" y="4569204"/>
                <a:ext cx="462948" cy="175334"/>
              </a:xfrm>
              <a:prstGeom prst="rect">
                <a:avLst/>
              </a:prstGeom>
            </p:spPr>
          </p:pic>
          <p:pic>
            <p:nvPicPr>
              <p:cNvPr id="44" name="Immagine 43">
                <a:extLst>
                  <a:ext uri="{FF2B5EF4-FFF2-40B4-BE49-F238E27FC236}">
                    <a16:creationId xmlns:a16="http://schemas.microsoft.com/office/drawing/2014/main" id="{655F9421-60D4-4DE6-9E3C-B8947E066E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03" t="21347" r="63513" b="72489"/>
              <a:stretch/>
            </p:blipFill>
            <p:spPr>
              <a:xfrm>
                <a:off x="8298646" y="5545673"/>
                <a:ext cx="257125" cy="175333"/>
              </a:xfrm>
              <a:prstGeom prst="rect">
                <a:avLst/>
              </a:prstGeom>
            </p:spPr>
          </p:pic>
          <p:grpSp>
            <p:nvGrpSpPr>
              <p:cNvPr id="67" name="Gruppo 66">
                <a:extLst>
                  <a:ext uri="{FF2B5EF4-FFF2-40B4-BE49-F238E27FC236}">
                    <a16:creationId xmlns:a16="http://schemas.microsoft.com/office/drawing/2014/main" id="{D14A5417-C7E6-47FD-ABA6-17DA9C1C38E7}"/>
                  </a:ext>
                </a:extLst>
              </p:cNvPr>
              <p:cNvGrpSpPr/>
              <p:nvPr/>
            </p:nvGrpSpPr>
            <p:grpSpPr>
              <a:xfrm>
                <a:off x="7317755" y="4372418"/>
                <a:ext cx="784777" cy="1272266"/>
                <a:chOff x="7590493" y="4390065"/>
                <a:chExt cx="784777" cy="1272266"/>
              </a:xfrm>
            </p:grpSpPr>
            <p:grpSp>
              <p:nvGrpSpPr>
                <p:cNvPr id="64" name="Gruppo 63">
                  <a:extLst>
                    <a:ext uri="{FF2B5EF4-FFF2-40B4-BE49-F238E27FC236}">
                      <a16:creationId xmlns:a16="http://schemas.microsoft.com/office/drawing/2014/main" id="{710B30A7-5CD9-450A-AF1E-D0D1D2EEE9D7}"/>
                    </a:ext>
                  </a:extLst>
                </p:cNvPr>
                <p:cNvGrpSpPr/>
                <p:nvPr/>
              </p:nvGrpSpPr>
              <p:grpSpPr>
                <a:xfrm>
                  <a:off x="7666414" y="4712186"/>
                  <a:ext cx="634087" cy="901865"/>
                  <a:chOff x="7620050" y="4610552"/>
                  <a:chExt cx="634087" cy="901865"/>
                </a:xfrm>
              </p:grpSpPr>
              <p:sp>
                <p:nvSpPr>
                  <p:cNvPr id="45" name="Rettangolo 44">
                    <a:extLst>
                      <a:ext uri="{FF2B5EF4-FFF2-40B4-BE49-F238E27FC236}">
                        <a16:creationId xmlns:a16="http://schemas.microsoft.com/office/drawing/2014/main" id="{2526C384-F201-4918-A257-F2A16B9A0D34}"/>
                      </a:ext>
                    </a:extLst>
                  </p:cNvPr>
                  <p:cNvSpPr/>
                  <p:nvPr/>
                </p:nvSpPr>
                <p:spPr>
                  <a:xfrm>
                    <a:off x="7621200" y="4797152"/>
                    <a:ext cx="632937" cy="160562"/>
                  </a:xfrm>
                  <a:prstGeom prst="rect">
                    <a:avLst/>
                  </a:prstGeom>
                  <a:solidFill>
                    <a:srgbClr val="D9D2E9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ttangolo 46">
                    <a:extLst>
                      <a:ext uri="{FF2B5EF4-FFF2-40B4-BE49-F238E27FC236}">
                        <a16:creationId xmlns:a16="http://schemas.microsoft.com/office/drawing/2014/main" id="{0C5F6687-8610-4B79-89F0-67ACC6F33E00}"/>
                      </a:ext>
                    </a:extLst>
                  </p:cNvPr>
                  <p:cNvSpPr/>
                  <p:nvPr/>
                </p:nvSpPr>
                <p:spPr>
                  <a:xfrm>
                    <a:off x="7621200" y="4983752"/>
                    <a:ext cx="632937" cy="160562"/>
                  </a:xfrm>
                  <a:prstGeom prst="rect">
                    <a:avLst/>
                  </a:prstGeom>
                  <a:solidFill>
                    <a:srgbClr val="D9EAD3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ttangolo 48">
                    <a:extLst>
                      <a:ext uri="{FF2B5EF4-FFF2-40B4-BE49-F238E27FC236}">
                        <a16:creationId xmlns:a16="http://schemas.microsoft.com/office/drawing/2014/main" id="{31364C77-2E2C-4AE7-9E2A-9525FB4A9081}"/>
                      </a:ext>
                    </a:extLst>
                  </p:cNvPr>
                  <p:cNvSpPr/>
                  <p:nvPr/>
                </p:nvSpPr>
                <p:spPr>
                  <a:xfrm>
                    <a:off x="7621200" y="5170352"/>
                    <a:ext cx="632937" cy="160562"/>
                  </a:xfrm>
                  <a:prstGeom prst="rect">
                    <a:avLst/>
                  </a:prstGeom>
                  <a:solidFill>
                    <a:srgbClr val="FCE5CD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ttangolo 50">
                    <a:extLst>
                      <a:ext uri="{FF2B5EF4-FFF2-40B4-BE49-F238E27FC236}">
                        <a16:creationId xmlns:a16="http://schemas.microsoft.com/office/drawing/2014/main" id="{5AEFFEC2-F4F9-45AC-B871-00294593EDF1}"/>
                      </a:ext>
                    </a:extLst>
                  </p:cNvPr>
                  <p:cNvSpPr/>
                  <p:nvPr/>
                </p:nvSpPr>
                <p:spPr>
                  <a:xfrm>
                    <a:off x="7620050" y="5351855"/>
                    <a:ext cx="632937" cy="160562"/>
                  </a:xfrm>
                  <a:prstGeom prst="rect">
                    <a:avLst/>
                  </a:prstGeom>
                  <a:solidFill>
                    <a:srgbClr val="EAD1DC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ttangolo 62">
                    <a:extLst>
                      <a:ext uri="{FF2B5EF4-FFF2-40B4-BE49-F238E27FC236}">
                        <a16:creationId xmlns:a16="http://schemas.microsoft.com/office/drawing/2014/main" id="{CCCB09F8-4955-42C8-92FC-C322FE4F847B}"/>
                      </a:ext>
                    </a:extLst>
                  </p:cNvPr>
                  <p:cNvSpPr/>
                  <p:nvPr/>
                </p:nvSpPr>
                <p:spPr>
                  <a:xfrm>
                    <a:off x="7621200" y="4610552"/>
                    <a:ext cx="632937" cy="16056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5" name="Rettangolo 64">
                  <a:extLst>
                    <a:ext uri="{FF2B5EF4-FFF2-40B4-BE49-F238E27FC236}">
                      <a16:creationId xmlns:a16="http://schemas.microsoft.com/office/drawing/2014/main" id="{6A2FA5F9-1CA8-434D-9E37-5B75EF617F7F}"/>
                    </a:ext>
                  </a:extLst>
                </p:cNvPr>
                <p:cNvSpPr/>
                <p:nvPr/>
              </p:nvSpPr>
              <p:spPr>
                <a:xfrm>
                  <a:off x="7590493" y="4663907"/>
                  <a:ext cx="784777" cy="998424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83B945B9-9B05-4247-8247-7C7FF2052FE7}"/>
                    </a:ext>
                  </a:extLst>
                </p:cNvPr>
                <p:cNvSpPr txBox="1"/>
                <p:nvPr/>
              </p:nvSpPr>
              <p:spPr>
                <a:xfrm>
                  <a:off x="7599147" y="4390065"/>
                  <a:ext cx="767467" cy="261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VGG-19</a:t>
                  </a:r>
                </a:p>
              </p:txBody>
            </p:sp>
          </p:grpSp>
          <p:pic>
            <p:nvPicPr>
              <p:cNvPr id="70" name="Immagine 69" descr="Immagine che contiene colorato, sedendo, tavolo, coperto&#10;&#10;Descrizione generata automaticamente">
                <a:extLst>
                  <a:ext uri="{FF2B5EF4-FFF2-40B4-BE49-F238E27FC236}">
                    <a16:creationId xmlns:a16="http://schemas.microsoft.com/office/drawing/2014/main" id="{D7F27626-6419-4BEE-9600-DEA6F1AC6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241" y="5018134"/>
                <a:ext cx="467924" cy="307426"/>
              </a:xfrm>
              <a:prstGeom prst="rect">
                <a:avLst/>
              </a:prstGeom>
            </p:spPr>
          </p:pic>
        </p:grpSp>
        <p:pic>
          <p:nvPicPr>
            <p:cNvPr id="81" name="Immagine 80" descr="Immagine che contiene erba, cane, frisbee, esterni&#10;&#10;Descrizione generata automaticamente">
              <a:extLst>
                <a:ext uri="{FF2B5EF4-FFF2-40B4-BE49-F238E27FC236}">
                  <a16:creationId xmlns:a16="http://schemas.microsoft.com/office/drawing/2014/main" id="{73633EDE-9735-47F7-860B-2BE2EA33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263" y="4645799"/>
              <a:ext cx="509716" cy="359537"/>
            </a:xfrm>
            <a:prstGeom prst="rect">
              <a:avLst/>
            </a:prstGeom>
          </p:spPr>
        </p:pic>
        <p:pic>
          <p:nvPicPr>
            <p:cNvPr id="82" name="Immagine 81" descr="Immagine che contiene erba, cane, esterni, marrone&#10;&#10;Descrizione generata automaticamente">
              <a:extLst>
                <a:ext uri="{FF2B5EF4-FFF2-40B4-BE49-F238E27FC236}">
                  <a16:creationId xmlns:a16="http://schemas.microsoft.com/office/drawing/2014/main" id="{E3FFDB52-25EF-4239-8A1C-670EAE0F5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826" y="5516057"/>
              <a:ext cx="511244" cy="362025"/>
            </a:xfrm>
            <a:prstGeom prst="rect">
              <a:avLst/>
            </a:prstGeom>
          </p:spPr>
        </p:pic>
      </p:grp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C1C09CC0-765A-4BDC-B08C-16AAE5B8EC88}"/>
              </a:ext>
            </a:extLst>
          </p:cNvPr>
          <p:cNvCxnSpPr>
            <a:cxnSpLocks/>
          </p:cNvCxnSpPr>
          <p:nvPr/>
        </p:nvCxnSpPr>
        <p:spPr>
          <a:xfrm>
            <a:off x="5140703" y="1556792"/>
            <a:ext cx="0" cy="4383296"/>
          </a:xfrm>
          <a:prstGeom prst="line">
            <a:avLst/>
          </a:prstGeom>
          <a:ln w="12700" cap="sq">
            <a:solidFill>
              <a:schemeClr val="accent2">
                <a:lumMod val="20000"/>
                <a:lumOff val="8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522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NST with Augmented Style Loss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Neural Style Transfer 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Augmented Style Loss </a:t>
            </a:r>
            <a:r>
              <a:rPr lang="en-US" sz="1800" b="0" baseline="30000" dirty="0"/>
              <a:t>[2]</a:t>
            </a:r>
            <a:endParaRPr lang="en-US" dirty="0"/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Local Style Transfer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Perceptual Loss network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Noise Injection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718E6C-539E-40CC-AE94-E8F578B675CC}"/>
              </a:ext>
            </a:extLst>
          </p:cNvPr>
          <p:cNvSpPr txBox="1"/>
          <p:nvPr/>
        </p:nvSpPr>
        <p:spPr>
          <a:xfrm>
            <a:off x="5892213" y="1556792"/>
            <a:ext cx="538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 loss updated with semantic info from </a:t>
            </a:r>
            <a:r>
              <a:rPr lang="en-US" b="1" dirty="0"/>
              <a:t>masks</a:t>
            </a:r>
            <a:r>
              <a:rPr lang="en-US" dirty="0"/>
              <a:t>: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F0C09B2-EC7A-4E57-B971-E72777454960}"/>
              </a:ext>
            </a:extLst>
          </p:cNvPr>
          <p:cNvGrpSpPr>
            <a:grpSpLocks noChangeAspect="1"/>
          </p:cNvGrpSpPr>
          <p:nvPr/>
        </p:nvGrpSpPr>
        <p:grpSpPr>
          <a:xfrm>
            <a:off x="6237635" y="3373917"/>
            <a:ext cx="4887804" cy="2349454"/>
            <a:chOff x="6363894" y="3718117"/>
            <a:chExt cx="5544616" cy="266516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B5C3915-4F17-4AA5-8D1B-DAC4252DE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5" t="33759" r="-1596" b="-547"/>
            <a:stretch/>
          </p:blipFill>
          <p:spPr>
            <a:xfrm>
              <a:off x="6363894" y="3718117"/>
              <a:ext cx="5544616" cy="2665168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5092A62-D2FB-441D-A636-63A5CAB76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t="1068" r="74920" b="66450"/>
            <a:stretch/>
          </p:blipFill>
          <p:spPr>
            <a:xfrm>
              <a:off x="6363894" y="3723589"/>
              <a:ext cx="1806802" cy="1296145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176E175-1AE2-4070-A686-6F8E8E8D8CC5}"/>
              </a:ext>
            </a:extLst>
          </p:cNvPr>
          <p:cNvGrpSpPr/>
          <p:nvPr/>
        </p:nvGrpSpPr>
        <p:grpSpPr>
          <a:xfrm>
            <a:off x="9860360" y="666147"/>
            <a:ext cx="2001440" cy="674621"/>
            <a:chOff x="4616883" y="5679250"/>
            <a:chExt cx="2001440" cy="674621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DA41171-192F-48BF-8D33-9341C5FFCE0C}"/>
                </a:ext>
              </a:extLst>
            </p:cNvPr>
            <p:cNvSpPr txBox="1"/>
            <p:nvPr/>
          </p:nvSpPr>
          <p:spPr>
            <a:xfrm>
              <a:off x="5291504" y="5831894"/>
              <a:ext cx="132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25-75 min</a:t>
              </a:r>
            </a:p>
          </p:txBody>
        </p:sp>
        <p:pic>
          <p:nvPicPr>
            <p:cNvPr id="21" name="Elemento grafico 20" descr="Cronometro">
              <a:extLst>
                <a:ext uri="{FF2B5EF4-FFF2-40B4-BE49-F238E27FC236}">
                  <a16:creationId xmlns:a16="http://schemas.microsoft.com/office/drawing/2014/main" id="{DDB9FCFB-9710-4C20-916E-784D1A39C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6883" y="5679250"/>
              <a:ext cx="674621" cy="674621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D2B6AA-2D77-46D0-BA5B-E4C6CFE48017}"/>
              </a:ext>
            </a:extLst>
          </p:cNvPr>
          <p:cNvSpPr txBox="1"/>
          <p:nvPr/>
        </p:nvSpPr>
        <p:spPr>
          <a:xfrm>
            <a:off x="11625830" y="755412"/>
            <a:ext cx="23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23E85B-AB5B-4EF5-B135-69A28EDE6349}"/>
              </a:ext>
            </a:extLst>
          </p:cNvPr>
          <p:cNvSpPr txBox="1"/>
          <p:nvPr/>
        </p:nvSpPr>
        <p:spPr>
          <a:xfrm>
            <a:off x="5140704" y="6062505"/>
            <a:ext cx="7046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 3000 iterations on Titan X, timing depends on the amount of masks (1 to 10)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A3E6798-BD1A-4EF2-A7CE-C3CEF1E20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1" t="19539" r="12776" b="47098"/>
          <a:stretch/>
        </p:blipFill>
        <p:spPr>
          <a:xfrm>
            <a:off x="6026818" y="1926124"/>
            <a:ext cx="5221566" cy="1256425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88AD70C3-7F73-48F1-B1ED-3854C6293345}"/>
              </a:ext>
            </a:extLst>
          </p:cNvPr>
          <p:cNvCxnSpPr>
            <a:cxnSpLocks/>
          </p:cNvCxnSpPr>
          <p:nvPr/>
        </p:nvCxnSpPr>
        <p:spPr>
          <a:xfrm>
            <a:off x="5140703" y="1565984"/>
            <a:ext cx="0" cy="4383296"/>
          </a:xfrm>
          <a:prstGeom prst="line">
            <a:avLst/>
          </a:prstGeom>
          <a:ln w="12700" cap="sq">
            <a:solidFill>
              <a:schemeClr val="accent2">
                <a:lumMod val="20000"/>
                <a:lumOff val="8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593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Local Style Transfer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Neural Style Transfer 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Augmented Style Loss</a:t>
            </a:r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Local Style Transfer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Perceptual Loss network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Noise Injection 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EB51C5-3C38-45E0-9EEB-3FFB876AFE5B}"/>
              </a:ext>
            </a:extLst>
          </p:cNvPr>
          <p:cNvSpPr txBox="1"/>
          <p:nvPr/>
        </p:nvSpPr>
        <p:spPr>
          <a:xfrm>
            <a:off x="5912816" y="1556792"/>
            <a:ext cx="5437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 in the image space: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Mask content with its corresponding masks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Apply NST on the masked content (</a:t>
            </a:r>
            <a:r>
              <a:rPr lang="en-US" i="1" dirty="0"/>
              <a:t>i.e. </a:t>
            </a:r>
            <a:r>
              <a:rPr lang="en-US" b="1" dirty="0"/>
              <a:t>locally</a:t>
            </a:r>
            <a:r>
              <a:rPr lang="en-US" dirty="0"/>
              <a:t>)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Repeat for all the considered labels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Sum up the local results</a:t>
            </a: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F645FB3-6AD3-4539-99C7-1C189A20DF70}"/>
              </a:ext>
            </a:extLst>
          </p:cNvPr>
          <p:cNvGrpSpPr>
            <a:grpSpLocks noChangeAspect="1"/>
          </p:cNvGrpSpPr>
          <p:nvPr/>
        </p:nvGrpSpPr>
        <p:grpSpPr>
          <a:xfrm>
            <a:off x="6095748" y="3214795"/>
            <a:ext cx="5110439" cy="2376742"/>
            <a:chOff x="5556625" y="3472267"/>
            <a:chExt cx="5783089" cy="268957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B6EBDB3-4AC8-48B8-8749-660FBB0D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625" y="4210273"/>
              <a:ext cx="1497311" cy="105528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ABAAC52-A4E7-4064-8AB7-3B594EFFF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657" y="3474325"/>
              <a:ext cx="1462619" cy="1055281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3CE4EF6-91FA-4B5E-8703-BEA2E68BE28B}"/>
                </a:ext>
              </a:extLst>
            </p:cNvPr>
            <p:cNvSpPr txBox="1"/>
            <p:nvPr/>
          </p:nvSpPr>
          <p:spPr>
            <a:xfrm>
              <a:off x="8042917" y="4553248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  <p:pic>
          <p:nvPicPr>
            <p:cNvPr id="18" name="Immagine 17" descr="Immagine che contiene cibo&#10;&#10;Descrizione generata automaticamente">
              <a:extLst>
                <a:ext uri="{FF2B5EF4-FFF2-40B4-BE49-F238E27FC236}">
                  <a16:creationId xmlns:a16="http://schemas.microsoft.com/office/drawing/2014/main" id="{718AE084-C492-4AB4-AD87-4E47356C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656" y="5106562"/>
              <a:ext cx="1462619" cy="10552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08C24355-E615-407D-ADAE-8FFDE7F8D24A}"/>
                    </a:ext>
                  </a:extLst>
                </p:cNvPr>
                <p:cNvSpPr txBox="1"/>
                <p:nvPr/>
              </p:nvSpPr>
              <p:spPr>
                <a:xfrm>
                  <a:off x="7195963" y="3873189"/>
                  <a:ext cx="229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08C24355-E615-407D-ADAE-8FFDE7F8D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963" y="3873189"/>
                  <a:ext cx="22922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4242" r="-24242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FAEE00A9-1D41-4BEF-B146-544314BC7CF3}"/>
                    </a:ext>
                  </a:extLst>
                </p:cNvPr>
                <p:cNvSpPr txBox="1"/>
                <p:nvPr/>
              </p:nvSpPr>
              <p:spPr>
                <a:xfrm>
                  <a:off x="7195963" y="5495702"/>
                  <a:ext cx="229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FAEE00A9-1D41-4BEF-B146-544314BC7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963" y="5495702"/>
                  <a:ext cx="22922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4242" r="-24242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C29C5CA1-948F-450B-AC77-7135878A7AEE}"/>
                </a:ext>
              </a:extLst>
            </p:cNvPr>
            <p:cNvSpPr/>
            <p:nvPr/>
          </p:nvSpPr>
          <p:spPr>
            <a:xfrm>
              <a:off x="9094822" y="3775426"/>
              <a:ext cx="688449" cy="472523"/>
            </a:xfrm>
            <a:prstGeom prst="righ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NST</a:t>
              </a:r>
            </a:p>
          </p:txBody>
        </p:sp>
        <p:sp>
          <p:nvSpPr>
            <p:cNvPr id="22" name="Freccia a destra 21">
              <a:extLst>
                <a:ext uri="{FF2B5EF4-FFF2-40B4-BE49-F238E27FC236}">
                  <a16:creationId xmlns:a16="http://schemas.microsoft.com/office/drawing/2014/main" id="{47D76152-FCB6-438F-8293-039EC011E342}"/>
                </a:ext>
              </a:extLst>
            </p:cNvPr>
            <p:cNvSpPr/>
            <p:nvPr/>
          </p:nvSpPr>
          <p:spPr>
            <a:xfrm>
              <a:off x="9097343" y="5401711"/>
              <a:ext cx="688449" cy="472523"/>
            </a:xfrm>
            <a:prstGeom prst="righ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NST</a:t>
              </a:r>
            </a:p>
          </p:txBody>
        </p:sp>
        <p:pic>
          <p:nvPicPr>
            <p:cNvPr id="27" name="Immagine 26" descr="Immagine che contiene giraffa&#10;&#10;Descrizione generata automaticamente">
              <a:extLst>
                <a:ext uri="{FF2B5EF4-FFF2-40B4-BE49-F238E27FC236}">
                  <a16:creationId xmlns:a16="http://schemas.microsoft.com/office/drawing/2014/main" id="{E305AFDD-4327-4BAD-84DB-281FEFA68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094" y="3472267"/>
              <a:ext cx="1462620" cy="1055281"/>
            </a:xfrm>
            <a:prstGeom prst="rect">
              <a:avLst/>
            </a:prstGeom>
          </p:spPr>
        </p:pic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0344BF09-4C79-413C-9D43-8AC220BA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093" y="5104771"/>
              <a:ext cx="1462620" cy="1055282"/>
            </a:xfrm>
            <a:prstGeom prst="rect">
              <a:avLst/>
            </a:prstGeom>
          </p:spPr>
        </p:pic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2A1A7618-33AF-4834-97A3-FF18E74F3117}"/>
                </a:ext>
              </a:extLst>
            </p:cNvPr>
            <p:cNvSpPr txBox="1"/>
            <p:nvPr/>
          </p:nvSpPr>
          <p:spPr>
            <a:xfrm>
              <a:off x="10104738" y="4582898"/>
              <a:ext cx="1007329" cy="428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 … +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B8A6D2C-25D4-4F1E-A209-4282973C2124}"/>
              </a:ext>
            </a:extLst>
          </p:cNvPr>
          <p:cNvGrpSpPr/>
          <p:nvPr/>
        </p:nvGrpSpPr>
        <p:grpSpPr>
          <a:xfrm>
            <a:off x="9860360" y="666147"/>
            <a:ext cx="2001440" cy="674621"/>
            <a:chOff x="4616883" y="5679250"/>
            <a:chExt cx="2001440" cy="674621"/>
          </a:xfrm>
        </p:grpSpPr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11F1335D-910E-4C7F-A900-1BE03BD6E7FA}"/>
                </a:ext>
              </a:extLst>
            </p:cNvPr>
            <p:cNvSpPr txBox="1"/>
            <p:nvPr/>
          </p:nvSpPr>
          <p:spPr>
            <a:xfrm>
              <a:off x="5291504" y="5831894"/>
              <a:ext cx="132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20-200 min</a:t>
              </a:r>
            </a:p>
          </p:txBody>
        </p:sp>
        <p:pic>
          <p:nvPicPr>
            <p:cNvPr id="26" name="Elemento grafico 25" descr="Cronometro">
              <a:extLst>
                <a:ext uri="{FF2B5EF4-FFF2-40B4-BE49-F238E27FC236}">
                  <a16:creationId xmlns:a16="http://schemas.microsoft.com/office/drawing/2014/main" id="{093E82CF-09C0-458B-A1F8-1D7128AB7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16883" y="5679250"/>
              <a:ext cx="674621" cy="674621"/>
            </a:xfrm>
            <a:prstGeom prst="rect">
              <a:avLst/>
            </a:prstGeom>
          </p:spPr>
        </p:pic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C5433D-3673-4711-9F20-1898704320E9}"/>
              </a:ext>
            </a:extLst>
          </p:cNvPr>
          <p:cNvSpPr txBox="1"/>
          <p:nvPr/>
        </p:nvSpPr>
        <p:spPr>
          <a:xfrm>
            <a:off x="11690297" y="753537"/>
            <a:ext cx="23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8A998AB6-23CC-45B3-8B11-B0160CC73050}"/>
              </a:ext>
            </a:extLst>
          </p:cNvPr>
          <p:cNvCxnSpPr>
            <a:cxnSpLocks/>
          </p:cNvCxnSpPr>
          <p:nvPr/>
        </p:nvCxnSpPr>
        <p:spPr>
          <a:xfrm>
            <a:off x="5140703" y="1565984"/>
            <a:ext cx="0" cy="4383296"/>
          </a:xfrm>
          <a:prstGeom prst="line">
            <a:avLst/>
          </a:prstGeom>
          <a:ln w="12700" cap="sq">
            <a:solidFill>
              <a:schemeClr val="accent2">
                <a:lumMod val="20000"/>
                <a:lumOff val="8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854E2A-12D6-41CD-B8AF-55B077168CAA}"/>
              </a:ext>
            </a:extLst>
          </p:cNvPr>
          <p:cNvSpPr txBox="1"/>
          <p:nvPr/>
        </p:nvSpPr>
        <p:spPr>
          <a:xfrm>
            <a:off x="5140704" y="6062505"/>
            <a:ext cx="7046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 3000 iterations on Titan X, timing depends on the amount of masks (1 to 10)</a:t>
            </a:r>
          </a:p>
        </p:txBody>
      </p:sp>
    </p:spTree>
    <p:extLst>
      <p:ext uri="{BB962C8B-B14F-4D97-AF65-F5344CB8AC3E}">
        <p14:creationId xmlns:p14="http://schemas.microsoft.com/office/powerpoint/2010/main" val="33797958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05/05/2021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43966172-64AC-435B-86AD-1C4FCBCE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4979"/>
          </a:xfrm>
        </p:spPr>
        <p:txBody>
          <a:bodyPr/>
          <a:lstStyle/>
          <a:p>
            <a:r>
              <a:rPr lang="en-US" dirty="0"/>
              <a:t>Perceptual Loss Network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10545C-CFC6-4C57-A812-D3966F7E2562}"/>
              </a:ext>
            </a:extLst>
          </p:cNvPr>
          <p:cNvSpPr txBox="1"/>
          <p:nvPr/>
        </p:nvSpPr>
        <p:spPr>
          <a:xfrm>
            <a:off x="555781" y="1627927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Optimization approach</a:t>
            </a:r>
          </a:p>
          <a:p>
            <a:pPr marL="742950" lvl="1" indent="-285750">
              <a:spcBef>
                <a:spcPts val="600"/>
              </a:spcBef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Neural Style Transfer 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Augmented Style Loss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Local Style Transfer</a:t>
            </a:r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35B40-6B68-418D-9395-DE80EA6D41E7}"/>
              </a:ext>
            </a:extLst>
          </p:cNvPr>
          <p:cNvSpPr txBox="1"/>
          <p:nvPr/>
        </p:nvSpPr>
        <p:spPr>
          <a:xfrm>
            <a:off x="555781" y="3861048"/>
            <a:ext cx="417646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Learning approach</a:t>
            </a:r>
          </a:p>
          <a:p>
            <a:pPr marL="742950" lvl="1" indent="-285750">
              <a:spcBef>
                <a:spcPts val="600"/>
              </a:spcBef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Perceptual Loss network </a:t>
            </a:r>
            <a:r>
              <a:rPr lang="en-US" sz="1800" b="0" baseline="30000" dirty="0"/>
              <a:t>[3]</a:t>
            </a:r>
            <a:endParaRPr lang="en-US" dirty="0"/>
          </a:p>
          <a:p>
            <a:pPr marL="742950" lvl="1" indent="-285750">
              <a:buClr>
                <a:srgbClr val="1F407A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/>
              <a:t>Noise Injection </a:t>
            </a:r>
            <a:r>
              <a:rPr lang="en-US" sz="1800" b="0" baseline="30000" dirty="0"/>
              <a:t>[4]</a:t>
            </a:r>
            <a:endParaRPr lang="en-US" dirty="0"/>
          </a:p>
          <a:p>
            <a:pPr marL="742950" lvl="1" indent="-285750">
              <a:buClr>
                <a:schemeClr val="accent2">
                  <a:lumMod val="20000"/>
                  <a:lumOff val="8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Average style in feature space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E7142F-D30B-4790-A47D-965848559CB2}"/>
              </a:ext>
            </a:extLst>
          </p:cNvPr>
          <p:cNvSpPr txBox="1"/>
          <p:nvPr/>
        </p:nvSpPr>
        <p:spPr>
          <a:xfrm>
            <a:off x="5911200" y="1556792"/>
            <a:ext cx="584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Transform Network: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Encoder-decoder CNN with 1.6M parameters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Trained with </a:t>
            </a:r>
            <a:r>
              <a:rPr lang="en-US" b="1" dirty="0"/>
              <a:t>perceptual loss </a:t>
            </a:r>
            <a:r>
              <a:rPr lang="en-US" dirty="0"/>
              <a:t>calculated over features extracted from VGG-19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Real-time</a:t>
            </a:r>
            <a:r>
              <a:rPr lang="en-US" dirty="0"/>
              <a:t> style transfer</a:t>
            </a:r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Addition of </a:t>
            </a:r>
            <a:r>
              <a:rPr lang="en-US" b="1" dirty="0"/>
              <a:t>noise layers </a:t>
            </a:r>
            <a:r>
              <a:rPr lang="en-US" dirty="0"/>
              <a:t>in the decoding section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6DCED8B-8492-40C4-BA9B-F754E47735F4}"/>
              </a:ext>
            </a:extLst>
          </p:cNvPr>
          <p:cNvGrpSpPr/>
          <p:nvPr/>
        </p:nvGrpSpPr>
        <p:grpSpPr>
          <a:xfrm>
            <a:off x="9860360" y="666147"/>
            <a:ext cx="2001440" cy="674621"/>
            <a:chOff x="4616883" y="5679250"/>
            <a:chExt cx="2001440" cy="674621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1260A69B-2C4B-45D1-A13D-AD4F88D7B66A}"/>
                </a:ext>
              </a:extLst>
            </p:cNvPr>
            <p:cNvSpPr txBox="1"/>
            <p:nvPr/>
          </p:nvSpPr>
          <p:spPr>
            <a:xfrm>
              <a:off x="5291504" y="5831894"/>
              <a:ext cx="1326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 sec</a:t>
              </a:r>
            </a:p>
          </p:txBody>
        </p:sp>
        <p:pic>
          <p:nvPicPr>
            <p:cNvPr id="17" name="Elemento grafico 16" descr="Cronometro">
              <a:extLst>
                <a:ext uri="{FF2B5EF4-FFF2-40B4-BE49-F238E27FC236}">
                  <a16:creationId xmlns:a16="http://schemas.microsoft.com/office/drawing/2014/main" id="{39A22C3F-DD5A-4636-A9E4-BA2D7E97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16883" y="5679250"/>
              <a:ext cx="674621" cy="674621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498A2CE0-D4AF-4BCE-8C8C-4772CBE9F072}"/>
              </a:ext>
            </a:extLst>
          </p:cNvPr>
          <p:cNvGrpSpPr>
            <a:grpSpLocks noChangeAspect="1"/>
          </p:cNvGrpSpPr>
          <p:nvPr/>
        </p:nvGrpSpPr>
        <p:grpSpPr>
          <a:xfrm>
            <a:off x="5688367" y="3645024"/>
            <a:ext cx="5949868" cy="2249772"/>
            <a:chOff x="5328852" y="3789437"/>
            <a:chExt cx="6473783" cy="2447875"/>
          </a:xfrm>
        </p:grpSpPr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66AF95B0-7943-4066-9015-D56F5FB4517D}"/>
                </a:ext>
              </a:extLst>
            </p:cNvPr>
            <p:cNvGrpSpPr/>
            <p:nvPr/>
          </p:nvGrpSpPr>
          <p:grpSpPr>
            <a:xfrm>
              <a:off x="5328852" y="3789437"/>
              <a:ext cx="6473783" cy="2447875"/>
              <a:chOff x="5328852" y="3789437"/>
              <a:chExt cx="6473783" cy="2447875"/>
            </a:xfrm>
          </p:grpSpPr>
          <p:pic>
            <p:nvPicPr>
              <p:cNvPr id="8" name="Immagine 7" descr="Immagine che contiene disegnando&#10;&#10;Descrizione generata automaticamente">
                <a:extLst>
                  <a:ext uri="{FF2B5EF4-FFF2-40B4-BE49-F238E27FC236}">
                    <a16:creationId xmlns:a16="http://schemas.microsoft.com/office/drawing/2014/main" id="{72B82EE6-BB15-4AFD-BD1E-E5E641406F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852" y="3789437"/>
                <a:ext cx="6473783" cy="2447875"/>
              </a:xfrm>
              <a:prstGeom prst="rect">
                <a:avLst/>
              </a:prstGeom>
            </p:spPr>
          </p:pic>
          <p:grpSp>
            <p:nvGrpSpPr>
              <p:cNvPr id="21" name="Gruppo 20">
                <a:extLst>
                  <a:ext uri="{FF2B5EF4-FFF2-40B4-BE49-F238E27FC236}">
                    <a16:creationId xmlns:a16="http://schemas.microsoft.com/office/drawing/2014/main" id="{F0FCC6BB-31B2-4F11-8192-95FC7EA05C50}"/>
                  </a:ext>
                </a:extLst>
              </p:cNvPr>
              <p:cNvGrpSpPr/>
              <p:nvPr/>
            </p:nvGrpSpPr>
            <p:grpSpPr>
              <a:xfrm>
                <a:off x="10138550" y="5529600"/>
                <a:ext cx="147466" cy="151983"/>
                <a:chOff x="4437435" y="5661248"/>
                <a:chExt cx="147466" cy="151983"/>
              </a:xfrm>
            </p:grpSpPr>
            <p:pic>
              <p:nvPicPr>
                <p:cNvPr id="12" name="Immagine 11" descr="Immagine che contiene disegnando&#10;&#10;Descrizione generata automaticamente">
                  <a:extLst>
                    <a:ext uri="{FF2B5EF4-FFF2-40B4-BE49-F238E27FC236}">
                      <a16:creationId xmlns:a16="http://schemas.microsoft.com/office/drawing/2014/main" id="{15B40EAE-E16C-4B80-B9F7-DC94ADCC0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242" t="70767" r="23533" b="23349"/>
                <a:stretch/>
              </p:blipFill>
              <p:spPr>
                <a:xfrm rot="10800000">
                  <a:off x="4437435" y="5661248"/>
                  <a:ext cx="144016" cy="144016"/>
                </a:xfrm>
                <a:prstGeom prst="rect">
                  <a:avLst/>
                </a:prstGeom>
              </p:spPr>
            </p:pic>
            <p:sp>
              <p:nvSpPr>
                <p:cNvPr id="13" name="Rettangolo 12">
                  <a:extLst>
                    <a:ext uri="{FF2B5EF4-FFF2-40B4-BE49-F238E27FC236}">
                      <a16:creationId xmlns:a16="http://schemas.microsoft.com/office/drawing/2014/main" id="{A59F50C8-4438-4196-BF30-D9DE9DEF7C63}"/>
                    </a:ext>
                  </a:extLst>
                </p:cNvPr>
                <p:cNvSpPr/>
                <p:nvPr/>
              </p:nvSpPr>
              <p:spPr>
                <a:xfrm>
                  <a:off x="4437435" y="5661248"/>
                  <a:ext cx="25200" cy="14401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ttangolo 13">
                  <a:extLst>
                    <a:ext uri="{FF2B5EF4-FFF2-40B4-BE49-F238E27FC236}">
                      <a16:creationId xmlns:a16="http://schemas.microsoft.com/office/drawing/2014/main" id="{73D4B26F-7994-4BAA-AEC7-C05F9FC76E1C}"/>
                    </a:ext>
                  </a:extLst>
                </p:cNvPr>
                <p:cNvSpPr/>
                <p:nvPr/>
              </p:nvSpPr>
              <p:spPr>
                <a:xfrm>
                  <a:off x="4566901" y="5669215"/>
                  <a:ext cx="18000" cy="14401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9384036E-65DF-412A-BF13-577A07085034}"/>
                  </a:ext>
                </a:extLst>
              </p:cNvPr>
              <p:cNvSpPr/>
              <p:nvPr/>
            </p:nvSpPr>
            <p:spPr>
              <a:xfrm>
                <a:off x="10262342" y="5544555"/>
                <a:ext cx="86518" cy="17273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ttangolo 24">
                <a:extLst>
                  <a:ext uri="{FF2B5EF4-FFF2-40B4-BE49-F238E27FC236}">
                    <a16:creationId xmlns:a16="http://schemas.microsoft.com/office/drawing/2014/main" id="{D91A1185-F741-49B3-AD48-11DE0530A553}"/>
                  </a:ext>
                </a:extLst>
              </p:cNvPr>
              <p:cNvSpPr/>
              <p:nvPr/>
            </p:nvSpPr>
            <p:spPr>
              <a:xfrm>
                <a:off x="9604800" y="5507851"/>
                <a:ext cx="61318" cy="213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Immagine 3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57C6743-317A-4DEE-9430-BC38BFA6B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0" t="47141" r="91028" b="41092"/>
            <a:stretch/>
          </p:blipFill>
          <p:spPr>
            <a:xfrm>
              <a:off x="7908911" y="5585721"/>
              <a:ext cx="351640" cy="288032"/>
            </a:xfrm>
            <a:prstGeom prst="rect">
              <a:avLst/>
            </a:prstGeom>
          </p:spPr>
        </p:pic>
      </p:grp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C51BB111-2D92-4718-AA67-782A4C19EF3F}"/>
              </a:ext>
            </a:extLst>
          </p:cNvPr>
          <p:cNvCxnSpPr>
            <a:cxnSpLocks/>
          </p:cNvCxnSpPr>
          <p:nvPr/>
        </p:nvCxnSpPr>
        <p:spPr>
          <a:xfrm>
            <a:off x="5140703" y="1565984"/>
            <a:ext cx="0" cy="4383296"/>
          </a:xfrm>
          <a:prstGeom prst="line">
            <a:avLst/>
          </a:prstGeom>
          <a:ln w="12700" cap="sq">
            <a:solidFill>
              <a:schemeClr val="accent2">
                <a:lumMod val="20000"/>
                <a:lumOff val="8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105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15950</TotalTime>
  <Words>1212</Words>
  <Application>Microsoft Office PowerPoint</Application>
  <PresentationFormat>Personalizzato</PresentationFormat>
  <Paragraphs>368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22</vt:i4>
      </vt:variant>
    </vt:vector>
  </HeadingPairs>
  <TitlesOfParts>
    <vt:vector size="35" baseType="lpstr">
      <vt:lpstr>Arial</vt:lpstr>
      <vt:lpstr>Cambria Math</vt:lpstr>
      <vt:lpstr>Times New Roman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Neural Style Transfer for Ultrasound Imaging</vt:lpstr>
      <vt:lpstr>Motivation</vt:lpstr>
      <vt:lpstr>Neural Style Transfer for US Imaging</vt:lpstr>
      <vt:lpstr>Tasks</vt:lpstr>
      <vt:lpstr>Thesis Overview</vt:lpstr>
      <vt:lpstr>Neural Style Transfer (NST)</vt:lpstr>
      <vt:lpstr>NST with Augmented Style Loss</vt:lpstr>
      <vt:lpstr>Local Style Transfer</vt:lpstr>
      <vt:lpstr>Perceptual Loss Network</vt:lpstr>
      <vt:lpstr>Average Style</vt:lpstr>
      <vt:lpstr>Style Analysis – Dependence from Style Image </vt:lpstr>
      <vt:lpstr>Style Analysis – Comparison </vt:lpstr>
      <vt:lpstr>Low-Quality to High-Quality – Optimization Approach </vt:lpstr>
      <vt:lpstr>Low-Quality to High-Quality – Optimization Approach </vt:lpstr>
      <vt:lpstr>Low-Quality to High-Quality – Optimization Approach </vt:lpstr>
      <vt:lpstr>Low-Quality to High-Quality – Learning Approach </vt:lpstr>
      <vt:lpstr>Segmentation to High-Quality</vt:lpstr>
      <vt:lpstr>High-Quality to Clinical – Optimization Approach</vt:lpstr>
      <vt:lpstr>High-Quality to Clinical – Learning Approach</vt:lpstr>
      <vt:lpstr>Conclusion</vt:lpstr>
      <vt:lpstr>Thanks for your attention!</vt:lpstr>
      <vt:lpstr>Bibliography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Style Transfer for US imaging</dc:title>
  <dc:creator>Davide Menini</dc:creator>
  <cp:lastModifiedBy>Davide Menini</cp:lastModifiedBy>
  <cp:revision>387</cp:revision>
  <cp:lastPrinted>2013-06-08T11:22:51Z</cp:lastPrinted>
  <dcterms:created xsi:type="dcterms:W3CDTF">2020-03-29T08:41:07Z</dcterms:created>
  <dcterms:modified xsi:type="dcterms:W3CDTF">2021-05-05T07:24:21Z</dcterms:modified>
</cp:coreProperties>
</file>